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72" r:id="rId5"/>
    <p:sldMasterId id="2147483707" r:id="rId6"/>
    <p:sldMasterId id="214748374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Lst>
  <p:sldSz cy="5143500" cx="9144000"/>
  <p:notesSz cx="6858000" cy="9144000"/>
  <p:embeddedFontLst>
    <p:embeddedFont>
      <p:font typeface="Oswald Medium"/>
      <p:regular r:id="rId53"/>
      <p:bold r:id="rId54"/>
    </p:embeddedFont>
    <p:embeddedFont>
      <p:font typeface="Lato"/>
      <p:regular r:id="rId55"/>
      <p:bold r:id="rId56"/>
      <p:italic r:id="rId57"/>
      <p:boldItalic r:id="rId58"/>
    </p:embeddedFont>
    <p:embeddedFont>
      <p:font typeface="Oswald"/>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94">
          <p15:clr>
            <a:srgbClr val="A4A3A4"/>
          </p15:clr>
        </p15:guide>
        <p15:guide id="2" orient="horz" pos="1620">
          <p15:clr>
            <a:srgbClr val="A4A3A4"/>
          </p15:clr>
        </p15:guide>
      </p15:sldGuideLst>
    </p:ext>
    <p:ext uri="GoogleSlidesCustomDataVersion2">
      <go:slidesCustomData xmlns:go="http://customooxmlschemas.google.com/" r:id="rId61" roundtripDataSignature="AMtx7mi5TLxarWJEVug4qPo+ImA8HbnQ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4"/>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1" Type="http://customschemas.google.com/relationships/presentationmetadata" Target="meta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Oswald-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OswaldMedium-regular.fntdata"/><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Lato-regular.fntdata"/><Relationship Id="rId10" Type="http://schemas.openxmlformats.org/officeDocument/2006/relationships/slide" Target="slides/slide2.xml"/><Relationship Id="rId54" Type="http://schemas.openxmlformats.org/officeDocument/2006/relationships/font" Target="fonts/OswaldMedium-bold.fntdata"/><Relationship Id="rId13" Type="http://schemas.openxmlformats.org/officeDocument/2006/relationships/slide" Target="slides/slide5.xml"/><Relationship Id="rId57" Type="http://schemas.openxmlformats.org/officeDocument/2006/relationships/font" Target="fonts/Lato-italic.fntdata"/><Relationship Id="rId12" Type="http://schemas.openxmlformats.org/officeDocument/2006/relationships/slide" Target="slides/slide4.xml"/><Relationship Id="rId56" Type="http://schemas.openxmlformats.org/officeDocument/2006/relationships/font" Target="fonts/Lato-bold.fntdata"/><Relationship Id="rId15" Type="http://schemas.openxmlformats.org/officeDocument/2006/relationships/slide" Target="slides/slide7.xml"/><Relationship Id="rId59" Type="http://schemas.openxmlformats.org/officeDocument/2006/relationships/font" Target="fonts/Oswald-regular.fntdata"/><Relationship Id="rId14" Type="http://schemas.openxmlformats.org/officeDocument/2006/relationships/slide" Target="slides/slide6.xml"/><Relationship Id="rId58" Type="http://schemas.openxmlformats.org/officeDocument/2006/relationships/font" Target="fonts/La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347680" y="256832"/>
            <a:ext cx="6113274" cy="47505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5295600" y="8776800"/>
            <a:ext cx="648000" cy="144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350" y="1020763"/>
            <a:ext cx="6792913" cy="3821112"/>
          </a:xfrm>
          <a:custGeom>
            <a:rect b="b" l="l" r="r" t="t"/>
            <a:pathLst>
              <a:path extrusionOk="0" h="120000" w="120000">
                <a:moveTo>
                  <a:pt x="0" y="0"/>
                </a:moveTo>
                <a:lnTo>
                  <a:pt x="120000" y="0"/>
                </a:lnTo>
                <a:lnTo>
                  <a:pt x="120000" y="120000"/>
                </a:lnTo>
                <a:lnTo>
                  <a:pt x="0" y="120000"/>
                </a:lnTo>
                <a:close/>
              </a:path>
            </a:pathLst>
          </a:custGeom>
          <a:noFill/>
          <a:ln cap="flat" cmpd="sng" w="9525">
            <a:solidFill>
              <a:schemeClr val="dk1"/>
            </a:solidFill>
            <a:prstDash val="solid"/>
            <a:round/>
            <a:headEnd len="sm" w="sm" type="none"/>
            <a:tailEnd len="sm" w="sm" type="none"/>
          </a:ln>
        </p:spPr>
      </p:sp>
      <p:sp>
        <p:nvSpPr>
          <p:cNvPr id="6" name="Google Shape;6;n"/>
          <p:cNvSpPr txBox="1"/>
          <p:nvPr>
            <p:ph idx="1" type="body"/>
          </p:nvPr>
        </p:nvSpPr>
        <p:spPr>
          <a:xfrm>
            <a:off x="347992" y="5016760"/>
            <a:ext cx="6112961" cy="3645977"/>
          </a:xfrm>
          <a:prstGeom prst="rect">
            <a:avLst/>
          </a:prstGeom>
          <a:noFill/>
          <a:ln>
            <a:noFill/>
          </a:ln>
        </p:spPr>
        <p:txBody>
          <a:bodyPr anchorCtr="0" anchor="t" bIns="0" lIns="0" spcFirstLastPara="1" rIns="0" wrap="square" tIns="0">
            <a:noAutofit/>
          </a:bodyPr>
          <a:lstStyle>
            <a:lvl1pPr indent="-292100" lvl="0" marL="457200" marR="0" rtl="0" algn="l">
              <a:lnSpc>
                <a:spcPct val="120000"/>
              </a:lnSpc>
              <a:spcBef>
                <a:spcPts val="0"/>
              </a:spcBef>
              <a:spcAft>
                <a:spcPts val="0"/>
              </a:spcAft>
              <a:buClr>
                <a:schemeClr val="accent1"/>
              </a:buClr>
              <a:buSzPts val="1000"/>
              <a:buFont typeface="Arial"/>
              <a:buChar char="•"/>
              <a:defRPr b="0" i="0" sz="1000" u="none" cap="none" strike="noStrike">
                <a:solidFill>
                  <a:schemeClr val="dk1"/>
                </a:solidFill>
                <a:latin typeface="Arial"/>
                <a:ea typeface="Arial"/>
                <a:cs typeface="Arial"/>
                <a:sym typeface="Arial"/>
              </a:defRPr>
            </a:lvl1pPr>
            <a:lvl2pPr indent="-292100" lvl="1" marL="914400" marR="0" rtl="0" algn="l">
              <a:lnSpc>
                <a:spcPct val="120000"/>
              </a:lnSpc>
              <a:spcBef>
                <a:spcPts val="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lnSpc>
                <a:spcPct val="120000"/>
              </a:lnSpc>
              <a:spcBef>
                <a:spcPts val="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lnSpc>
                <a:spcPct val="120000"/>
              </a:lnSpc>
              <a:spcBef>
                <a:spcPts val="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20000"/>
              </a:lnSpc>
              <a:spcBef>
                <a:spcPts val="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935"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935"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935"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935"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323850" y="8776800"/>
            <a:ext cx="4644150" cy="144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6120175" y="8776800"/>
            <a:ext cx="360000" cy="144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04">
          <p15:clr>
            <a:srgbClr val="F26B43"/>
          </p15:clr>
        </p15:guide>
        <p15:guide id="3" pos="4082">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2509b96e28f_3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2509b96e28f_3_129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2509b96e28f_3_7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2509b96e28f_3_779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2509b96e28f_3_7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2509b96e28f_3_781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2509b96e28f_3_7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2509b96e28f_3_782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2509b96e28f_3_7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2509b96e28f_3_783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2509b96e28f_3_7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2509b96e28f_3_783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2509b96e28f_3_7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2509b96e28f_3_784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2509b96e28f_3_7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2509b96e28f_3_785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2509b96e28f_3_7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2509b96e28f_3_786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2509b96e28f_3_7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2509b96e28f_3_787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509b96e28f_3_7885: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509b96e28f_3_7885: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25" name="Google Shape;2225;g2509b96e28f_3_7885: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2509b96e28f_3_6328: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2509b96e28f_3_6328: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80" name="Google Shape;2080;g2509b96e28f_3_6328: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2509b96e28f_3_7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2509b96e28f_3_789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2509b96e28f_5_4: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2509b96e28f_5_4: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41" name="Google Shape;2241;g2509b96e28f_5_4: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2509b96e28f_5_13: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2509b96e28f_5_13: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54" name="Google Shape;2254;g2509b96e28f_5_13: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2509b96e28f_5_22: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2509b96e28f_5_22: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66" name="Google Shape;2266;g2509b96e28f_5_22: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509b96e28f_5_67: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2509b96e28f_5_67: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0" name="Google Shape;2280;g2509b96e28f_5_67: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2509b96e28f_5_73: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2509b96e28f_5_73: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87" name="Google Shape;2287;g2509b96e28f_5_73: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2509b96e28f_5_86: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2509b96e28f_5_86: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9" name="Google Shape;2299;g2509b96e28f_5_86: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509b96e28f_3_7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2509b96e28f_3_790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2509b96e28f_3_7911: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2509b96e28f_3_7911: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16" name="Google Shape;2316;g2509b96e28f_3_7911: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2509b96e28f_3_7926: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2509b96e28f_3_7926: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26" name="Google Shape;2326;g2509b96e28f_3_7926: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2509b96e28f_3_7782: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2509b96e28f_3_7782: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01" name="Google Shape;2101;g2509b96e28f_3_7782: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2509b96e28f_3_7943: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2509b96e28f_3_7943: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39" name="Google Shape;2339;g2509b96e28f_3_7943: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2509b96e28f_3_7963: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2509b96e28f_3_7963: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3" name="Google Shape;2353;g2509b96e28f_3_7963: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2509b96e28f_3_7978: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2509b96e28f_3_7978: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6" name="Google Shape;2366;g2509b96e28f_3_7978: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2509b96e28f_3_8003: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2509b96e28f_3_8003: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3" name="Google Shape;2373;g2509b96e28f_3_8003: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2509b96e28f_3_8011: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2509b96e28f_3_8011: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1" name="Google Shape;2381;g2509b96e28f_3_8011: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2509b96e28f_3_8047: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2509b96e28f_3_8047: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90" name="Google Shape;2390;g2509b96e28f_3_8047: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2509b96e28f_3_8062: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2509b96e28f_3_8062: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97" name="Google Shape;2397;g2509b96e28f_3_8062: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2509b96e28f_3_8056: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2509b96e28f_3_8056: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5" name="Google Shape;2405;g2509b96e28f_3_8056: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2509b96e28f_6_19: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2509b96e28f_6_19: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3" name="Google Shape;2413;g2509b96e28f_6_19: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2509b96e28f_3_8074: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2509b96e28f_3_8074: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0" name="Google Shape;2420;g2509b96e28f_3_8074: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2509b96e28f_3_6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2509b96e28f_3_698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2509b96e28f_3_8081: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2509b96e28f_3_8081: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28" name="Google Shape;2428;g2509b96e28f_3_8081: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2509b96e28f_6_6: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2509b96e28f_6_6: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5" name="Google Shape;2435;g2509b96e28f_6_6: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2509b96e28f_3_8089: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2509b96e28f_3_8089: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42" name="Google Shape;2442;g2509b96e28f_3_8089: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2509b96e28f_6_12: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2509b96e28f_6_12: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50" name="Google Shape;2450;g2509b96e28f_6_12: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2509b96e28f_3_8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2509b96e28f_3_809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2509b96e28f_3_7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509b96e28f_3_762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2509b96e28f_3_7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2509b96e28f_3_775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2509b96e28f_3_7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2509b96e28f_3_776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2509b96e28f_3_7776: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2509b96e28f_3_7776: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1" name="Google Shape;2141;g2509b96e28f_3_7776: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2509b96e28f_3_7789:notes"/>
          <p:cNvSpPr/>
          <p:nvPr>
            <p:ph idx="2" type="sldImg"/>
          </p:nvPr>
        </p:nvSpPr>
        <p:spPr>
          <a:xfrm>
            <a:off x="6350" y="1020763"/>
            <a:ext cx="6792900" cy="38211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2509b96e28f_3_7789:notes"/>
          <p:cNvSpPr txBox="1"/>
          <p:nvPr>
            <p:ph idx="1" type="body"/>
          </p:nvPr>
        </p:nvSpPr>
        <p:spPr>
          <a:xfrm>
            <a:off x="347992" y="5016760"/>
            <a:ext cx="6113100" cy="364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8" name="Google Shape;2148;g2509b96e28f_3_7789:notes"/>
          <p:cNvSpPr txBox="1"/>
          <p:nvPr>
            <p:ph idx="12" type="sldNum"/>
          </p:nvPr>
        </p:nvSpPr>
        <p:spPr>
          <a:xfrm>
            <a:off x="6120175" y="8776800"/>
            <a:ext cx="360000" cy="1440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1 Institute Sublogo unten">
  <p:cSld name="Titel 1 Institute Sublogo unten">
    <p:spTree>
      <p:nvGrpSpPr>
        <p:cNvPr id="15" name="Shape 15"/>
        <p:cNvGrpSpPr/>
        <p:nvPr/>
      </p:nvGrpSpPr>
      <p:grpSpPr>
        <a:xfrm>
          <a:off x="0" y="0"/>
          <a:ext cx="0" cy="0"/>
          <a:chOff x="0" y="0"/>
          <a:chExt cx="0" cy="0"/>
        </a:xfrm>
      </p:grpSpPr>
      <p:sp>
        <p:nvSpPr>
          <p:cNvPr id="16" name="Google Shape;16;p39"/>
          <p:cNvSpPr txBox="1"/>
          <p:nvPr>
            <p:ph idx="1" type="body"/>
          </p:nvPr>
        </p:nvSpPr>
        <p:spPr>
          <a:xfrm>
            <a:off x="952454" y="593154"/>
            <a:ext cx="3561913" cy="43508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750"/>
              </a:spcBef>
              <a:spcAft>
                <a:spcPts val="0"/>
              </a:spcAft>
              <a:buSzPts val="1200"/>
              <a:buFont typeface="Arial"/>
              <a:buNone/>
              <a:defRPr sz="12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7" name="Google Shape;17;p39"/>
          <p:cNvSpPr/>
          <p:nvPr>
            <p:ph idx="2" type="pic"/>
          </p:nvPr>
        </p:nvSpPr>
        <p:spPr>
          <a:xfrm>
            <a:off x="0" y="1266841"/>
            <a:ext cx="9144000" cy="3304800"/>
          </a:xfrm>
          <a:prstGeom prst="rect">
            <a:avLst/>
          </a:prstGeom>
          <a:solidFill>
            <a:srgbClr val="D8D8D8"/>
          </a:solidFill>
          <a:ln>
            <a:noFill/>
          </a:ln>
        </p:spPr>
      </p:sp>
      <p:sp>
        <p:nvSpPr>
          <p:cNvPr id="18" name="Google Shape;18;p39"/>
          <p:cNvSpPr txBox="1"/>
          <p:nvPr>
            <p:ph type="ctrTitle"/>
          </p:nvPr>
        </p:nvSpPr>
        <p:spPr>
          <a:xfrm>
            <a:off x="4451194" y="21294"/>
            <a:ext cx="4692806" cy="4550347"/>
          </a:xfrm>
          <a:prstGeom prst="rect">
            <a:avLst/>
          </a:prstGeom>
          <a:solidFill>
            <a:schemeClr val="accent1"/>
          </a:solidFill>
          <a:ln>
            <a:noFill/>
          </a:ln>
        </p:spPr>
        <p:txBody>
          <a:bodyPr anchorCtr="0" anchor="ctr" bIns="1044000" lIns="1008000" spcFirstLastPara="1" rIns="0" wrap="square" tIns="0">
            <a:noAutofit/>
          </a:bodyPr>
          <a:lstStyle>
            <a:lvl1pPr lvl="0" algn="l">
              <a:lnSpc>
                <a:spcPct val="90000"/>
              </a:lnSpc>
              <a:spcBef>
                <a:spcPts val="0"/>
              </a:spcBef>
              <a:spcAft>
                <a:spcPts val="0"/>
              </a:spcAft>
              <a:buClr>
                <a:schemeClr val="accent1"/>
              </a:buClr>
              <a:buSzPts val="800"/>
              <a:buFont typeface="Arial"/>
              <a:buNone/>
              <a:defRPr b="1" sz="8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9"/>
          <p:cNvSpPr txBox="1"/>
          <p:nvPr>
            <p:ph idx="3" type="body"/>
          </p:nvPr>
        </p:nvSpPr>
        <p:spPr>
          <a:xfrm>
            <a:off x="5027060" y="950913"/>
            <a:ext cx="3685140" cy="245169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SzPts val="2800"/>
              <a:buFont typeface="Arial"/>
              <a:buNone/>
              <a:defRPr b="1" sz="2800">
                <a:solidFill>
                  <a:schemeClr val="dk1"/>
                </a:solidFill>
              </a:defRPr>
            </a:lvl1pPr>
            <a:lvl2pPr indent="-228600" lvl="1" marL="914400" algn="l">
              <a:lnSpc>
                <a:spcPct val="120000"/>
              </a:lnSpc>
              <a:spcBef>
                <a:spcPts val="376"/>
              </a:spcBef>
              <a:spcAft>
                <a:spcPts val="0"/>
              </a:spcAft>
              <a:buSzPts val="2800"/>
              <a:buFont typeface="Arial"/>
              <a:buNone/>
              <a:defRPr b="1" sz="2800">
                <a:solidFill>
                  <a:schemeClr val="lt1"/>
                </a:solidFill>
              </a:defRPr>
            </a:lvl2pPr>
            <a:lvl3pPr indent="-228600" lvl="2" marL="1371600" algn="l">
              <a:lnSpc>
                <a:spcPct val="120000"/>
              </a:lnSpc>
              <a:spcBef>
                <a:spcPts val="376"/>
              </a:spcBef>
              <a:spcAft>
                <a:spcPts val="0"/>
              </a:spcAft>
              <a:buSzPts val="2800"/>
              <a:buFont typeface="Arial"/>
              <a:buNone/>
              <a:defRPr b="1" sz="2800">
                <a:solidFill>
                  <a:schemeClr val="lt1"/>
                </a:solidFill>
              </a:defRPr>
            </a:lvl3pPr>
            <a:lvl4pPr indent="-228600" lvl="3" marL="1828800" algn="l">
              <a:lnSpc>
                <a:spcPct val="120000"/>
              </a:lnSpc>
              <a:spcBef>
                <a:spcPts val="376"/>
              </a:spcBef>
              <a:spcAft>
                <a:spcPts val="0"/>
              </a:spcAft>
              <a:buSzPts val="2800"/>
              <a:buFont typeface="Arial"/>
              <a:buNone/>
              <a:defRPr b="1" sz="2800">
                <a:solidFill>
                  <a:schemeClr val="lt1"/>
                </a:solidFill>
              </a:defRPr>
            </a:lvl4pPr>
            <a:lvl5pPr indent="-228600" lvl="4" marL="2286000" algn="l">
              <a:lnSpc>
                <a:spcPct val="120000"/>
              </a:lnSpc>
              <a:spcBef>
                <a:spcPts val="376"/>
              </a:spcBef>
              <a:spcAft>
                <a:spcPts val="0"/>
              </a:spcAft>
              <a:buSzPts val="2800"/>
              <a:buFont typeface="Arial"/>
              <a:buNone/>
              <a:defRPr b="1" sz="2800">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0" name="Google Shape;20;p39"/>
          <p:cNvSpPr txBox="1"/>
          <p:nvPr>
            <p:ph idx="4" type="subTitle"/>
          </p:nvPr>
        </p:nvSpPr>
        <p:spPr>
          <a:xfrm>
            <a:off x="5027060" y="3491099"/>
            <a:ext cx="3685140" cy="38556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600"/>
              <a:buNone/>
              <a:defRPr sz="1600">
                <a:solidFill>
                  <a:schemeClr val="dk1"/>
                </a:solidFill>
              </a:defRPr>
            </a:lvl1pPr>
            <a:lvl2pPr lvl="1" algn="ctr">
              <a:lnSpc>
                <a:spcPct val="120000"/>
              </a:lnSpc>
              <a:spcBef>
                <a:spcPts val="376"/>
              </a:spcBef>
              <a:spcAft>
                <a:spcPts val="0"/>
              </a:spcAft>
              <a:buSzPts val="1500"/>
              <a:buNone/>
              <a:defRPr sz="1500"/>
            </a:lvl2pPr>
            <a:lvl3pPr lvl="2" algn="ctr">
              <a:lnSpc>
                <a:spcPct val="120000"/>
              </a:lnSpc>
              <a:spcBef>
                <a:spcPts val="376"/>
              </a:spcBef>
              <a:spcAft>
                <a:spcPts val="0"/>
              </a:spcAft>
              <a:buSzPts val="1350"/>
              <a:buNone/>
              <a:defRPr sz="1350"/>
            </a:lvl3pPr>
            <a:lvl4pPr lvl="3" algn="ctr">
              <a:lnSpc>
                <a:spcPct val="120000"/>
              </a:lnSpc>
              <a:spcBef>
                <a:spcPts val="376"/>
              </a:spcBef>
              <a:spcAft>
                <a:spcPts val="0"/>
              </a:spcAft>
              <a:buSzPts val="1200"/>
              <a:buNone/>
              <a:defRPr sz="1200"/>
            </a:lvl4pPr>
            <a:lvl5pPr lvl="4" algn="ctr">
              <a:lnSpc>
                <a:spcPct val="120000"/>
              </a:lnSpc>
              <a:spcBef>
                <a:spcPts val="376"/>
              </a:spcBef>
              <a:spcAft>
                <a:spcPts val="0"/>
              </a:spcAft>
              <a:buSzPts val="1200"/>
              <a:buNone/>
              <a:defRPr sz="1200"/>
            </a:lvl5pPr>
            <a:lvl6pPr lvl="5" algn="ctr">
              <a:lnSpc>
                <a:spcPct val="90000"/>
              </a:lnSpc>
              <a:spcBef>
                <a:spcPts val="376"/>
              </a:spcBef>
              <a:spcAft>
                <a:spcPts val="0"/>
              </a:spcAft>
              <a:buClr>
                <a:schemeClr val="dk1"/>
              </a:buClr>
              <a:buSzPts val="1200"/>
              <a:buNone/>
              <a:defRPr sz="1200"/>
            </a:lvl6pPr>
            <a:lvl7pPr lvl="6" algn="ctr">
              <a:lnSpc>
                <a:spcPct val="90000"/>
              </a:lnSpc>
              <a:spcBef>
                <a:spcPts val="376"/>
              </a:spcBef>
              <a:spcAft>
                <a:spcPts val="0"/>
              </a:spcAft>
              <a:buClr>
                <a:schemeClr val="dk1"/>
              </a:buClr>
              <a:buSzPts val="1200"/>
              <a:buNone/>
              <a:defRPr sz="1200"/>
            </a:lvl7pPr>
            <a:lvl8pPr lvl="7" algn="ctr">
              <a:lnSpc>
                <a:spcPct val="90000"/>
              </a:lnSpc>
              <a:spcBef>
                <a:spcPts val="376"/>
              </a:spcBef>
              <a:spcAft>
                <a:spcPts val="0"/>
              </a:spcAft>
              <a:buClr>
                <a:schemeClr val="dk1"/>
              </a:buClr>
              <a:buSzPts val="1200"/>
              <a:buNone/>
              <a:defRPr sz="1200"/>
            </a:lvl8pPr>
            <a:lvl9pPr lvl="8" algn="ctr">
              <a:lnSpc>
                <a:spcPct val="90000"/>
              </a:lnSpc>
              <a:spcBef>
                <a:spcPts val="376"/>
              </a:spcBef>
              <a:spcAft>
                <a:spcPts val="0"/>
              </a:spcAft>
              <a:buClr>
                <a:schemeClr val="dk1"/>
              </a:buClr>
              <a:buSzPts val="1200"/>
              <a:buNone/>
              <a:defRPr sz="1200"/>
            </a:lvl9pPr>
          </a:lstStyle>
          <a:p/>
        </p:txBody>
      </p:sp>
      <p:sp>
        <p:nvSpPr>
          <p:cNvPr id="21" name="Google Shape;21;p39"/>
          <p:cNvSpPr/>
          <p:nvPr>
            <p:ph idx="5" type="pic"/>
          </p:nvPr>
        </p:nvSpPr>
        <p:spPr>
          <a:xfrm>
            <a:off x="7298630" y="4694760"/>
            <a:ext cx="1415910" cy="33048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itat Layout">
  <p:cSld name="Zitat Layout">
    <p:spTree>
      <p:nvGrpSpPr>
        <p:cNvPr id="79" name="Shape 79"/>
        <p:cNvGrpSpPr/>
        <p:nvPr/>
      </p:nvGrpSpPr>
      <p:grpSpPr>
        <a:xfrm>
          <a:off x="0" y="0"/>
          <a:ext cx="0" cy="0"/>
          <a:chOff x="0" y="0"/>
          <a:chExt cx="0" cy="0"/>
        </a:xfrm>
      </p:grpSpPr>
      <p:sp>
        <p:nvSpPr>
          <p:cNvPr id="80" name="Google Shape;80;p48"/>
          <p:cNvSpPr/>
          <p:nvPr/>
        </p:nvSpPr>
        <p:spPr>
          <a:xfrm>
            <a:off x="329255" y="-1"/>
            <a:ext cx="7842289" cy="4234271"/>
          </a:xfrm>
          <a:custGeom>
            <a:rect b="b" l="l" r="r" t="t"/>
            <a:pathLst>
              <a:path extrusionOk="0" h="3533140" w="6543725">
                <a:moveTo>
                  <a:pt x="10560" y="0"/>
                </a:moveTo>
                <a:lnTo>
                  <a:pt x="6533165" y="0"/>
                </a:lnTo>
                <a:lnTo>
                  <a:pt x="6543725" y="261277"/>
                </a:lnTo>
                <a:lnTo>
                  <a:pt x="6532879" y="529622"/>
                </a:lnTo>
                <a:lnTo>
                  <a:pt x="6500902" y="791992"/>
                </a:lnTo>
                <a:lnTo>
                  <a:pt x="6448637" y="1047546"/>
                </a:lnTo>
                <a:lnTo>
                  <a:pt x="6376924" y="1295442"/>
                </a:lnTo>
                <a:lnTo>
                  <a:pt x="6286607" y="1534837"/>
                </a:lnTo>
                <a:lnTo>
                  <a:pt x="6178527" y="1764890"/>
                </a:lnTo>
                <a:lnTo>
                  <a:pt x="6053527" y="1984758"/>
                </a:lnTo>
                <a:lnTo>
                  <a:pt x="5912448" y="2193600"/>
                </a:lnTo>
                <a:lnTo>
                  <a:pt x="5756132" y="2390573"/>
                </a:lnTo>
                <a:lnTo>
                  <a:pt x="5585421" y="2574836"/>
                </a:lnTo>
                <a:lnTo>
                  <a:pt x="5401159" y="2745547"/>
                </a:lnTo>
                <a:lnTo>
                  <a:pt x="5204185" y="2901862"/>
                </a:lnTo>
                <a:lnTo>
                  <a:pt x="4995343" y="3042941"/>
                </a:lnTo>
                <a:lnTo>
                  <a:pt x="4775475" y="3167942"/>
                </a:lnTo>
                <a:lnTo>
                  <a:pt x="4545422" y="3276022"/>
                </a:lnTo>
                <a:lnTo>
                  <a:pt x="4306027" y="3366339"/>
                </a:lnTo>
                <a:lnTo>
                  <a:pt x="4058131" y="3438051"/>
                </a:lnTo>
                <a:lnTo>
                  <a:pt x="3802577" y="3490317"/>
                </a:lnTo>
                <a:lnTo>
                  <a:pt x="3540207" y="3522294"/>
                </a:lnTo>
                <a:lnTo>
                  <a:pt x="3271862" y="3533140"/>
                </a:lnTo>
                <a:lnTo>
                  <a:pt x="3003520" y="3522294"/>
                </a:lnTo>
                <a:lnTo>
                  <a:pt x="2741151" y="3490317"/>
                </a:lnTo>
                <a:lnTo>
                  <a:pt x="2485598" y="3438051"/>
                </a:lnTo>
                <a:lnTo>
                  <a:pt x="2237703" y="3366339"/>
                </a:lnTo>
                <a:lnTo>
                  <a:pt x="1998308" y="3276022"/>
                </a:lnTo>
                <a:lnTo>
                  <a:pt x="1768256" y="3167942"/>
                </a:lnTo>
                <a:lnTo>
                  <a:pt x="1548387" y="3042941"/>
                </a:lnTo>
                <a:lnTo>
                  <a:pt x="1339545" y="2901862"/>
                </a:lnTo>
                <a:lnTo>
                  <a:pt x="1142571" y="2745547"/>
                </a:lnTo>
                <a:lnTo>
                  <a:pt x="958308" y="2574836"/>
                </a:lnTo>
                <a:lnTo>
                  <a:pt x="787597" y="2390573"/>
                </a:lnTo>
                <a:lnTo>
                  <a:pt x="631281" y="2193600"/>
                </a:lnTo>
                <a:lnTo>
                  <a:pt x="490201" y="1984758"/>
                </a:lnTo>
                <a:lnTo>
                  <a:pt x="365200" y="1764890"/>
                </a:lnTo>
                <a:lnTo>
                  <a:pt x="257120" y="1534837"/>
                </a:lnTo>
                <a:lnTo>
                  <a:pt x="166802" y="1295442"/>
                </a:lnTo>
                <a:lnTo>
                  <a:pt x="95089" y="1047546"/>
                </a:lnTo>
                <a:lnTo>
                  <a:pt x="42823" y="791992"/>
                </a:lnTo>
                <a:lnTo>
                  <a:pt x="10846" y="529622"/>
                </a:lnTo>
                <a:lnTo>
                  <a:pt x="0" y="261277"/>
                </a:lnTo>
                <a:lnTo>
                  <a:pt x="1056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81" name="Google Shape;81;p48"/>
          <p:cNvSpPr/>
          <p:nvPr/>
        </p:nvSpPr>
        <p:spPr>
          <a:xfrm>
            <a:off x="5700215" y="2594272"/>
            <a:ext cx="2049145" cy="2048400"/>
          </a:xfrm>
          <a:custGeom>
            <a:rect b="b" l="l" r="r" t="t"/>
            <a:pathLst>
              <a:path extrusionOk="0" h="2049145" w="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4"/>
              <a:buFont typeface="Arial"/>
              <a:buNone/>
            </a:pPr>
            <a:r>
              <a:t/>
            </a:r>
            <a:endParaRPr b="0" i="0" sz="1404" u="none" cap="none" strike="noStrike">
              <a:solidFill>
                <a:schemeClr val="dk1"/>
              </a:solidFill>
              <a:latin typeface="Arial"/>
              <a:ea typeface="Arial"/>
              <a:cs typeface="Arial"/>
              <a:sym typeface="Arial"/>
            </a:endParaRPr>
          </a:p>
        </p:txBody>
      </p:sp>
      <p:pic>
        <p:nvPicPr>
          <p:cNvPr id="82" name="Google Shape;82;p48"/>
          <p:cNvPicPr preferRelativeResize="0"/>
          <p:nvPr/>
        </p:nvPicPr>
        <p:blipFill rotWithShape="1">
          <a:blip r:embed="rId2">
            <a:alphaModFix/>
          </a:blip>
          <a:srcRect b="30629" l="36172" r="38079" t="52913"/>
          <a:stretch/>
        </p:blipFill>
        <p:spPr>
          <a:xfrm>
            <a:off x="6038986" y="3139196"/>
            <a:ext cx="1234977" cy="973953"/>
          </a:xfrm>
          <a:prstGeom prst="rect">
            <a:avLst/>
          </a:prstGeom>
          <a:noFill/>
          <a:ln>
            <a:noFill/>
          </a:ln>
        </p:spPr>
      </p:pic>
      <p:sp>
        <p:nvSpPr>
          <p:cNvPr id="83" name="Google Shape;83;p48"/>
          <p:cNvSpPr txBox="1"/>
          <p:nvPr>
            <p:ph idx="1" type="body"/>
          </p:nvPr>
        </p:nvSpPr>
        <p:spPr>
          <a:xfrm>
            <a:off x="1695600" y="646043"/>
            <a:ext cx="4834626" cy="186340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SzPts val="3200"/>
              <a:buNone/>
              <a:defRPr b="1" sz="3200">
                <a:solidFill>
                  <a:schemeClr val="lt1"/>
                </a:solidFill>
              </a:defRPr>
            </a:lvl1pPr>
            <a:lvl2pPr indent="-444500" lvl="1" marL="914400" algn="l">
              <a:lnSpc>
                <a:spcPct val="120000"/>
              </a:lnSpc>
              <a:spcBef>
                <a:spcPts val="376"/>
              </a:spcBef>
              <a:spcAft>
                <a:spcPts val="0"/>
              </a:spcAft>
              <a:buSzPts val="3400"/>
              <a:buChar char="•"/>
              <a:defRPr b="1" sz="3400">
                <a:solidFill>
                  <a:schemeClr val="lt1"/>
                </a:solidFill>
              </a:defRPr>
            </a:lvl2pPr>
            <a:lvl3pPr indent="-444500" lvl="2" marL="1371600" algn="l">
              <a:lnSpc>
                <a:spcPct val="120000"/>
              </a:lnSpc>
              <a:spcBef>
                <a:spcPts val="376"/>
              </a:spcBef>
              <a:spcAft>
                <a:spcPts val="0"/>
              </a:spcAft>
              <a:buSzPts val="3400"/>
              <a:buChar char="•"/>
              <a:defRPr b="1" sz="3400">
                <a:solidFill>
                  <a:schemeClr val="lt1"/>
                </a:solidFill>
              </a:defRPr>
            </a:lvl3pPr>
            <a:lvl4pPr indent="-444500" lvl="3" marL="1828800" algn="l">
              <a:lnSpc>
                <a:spcPct val="120000"/>
              </a:lnSpc>
              <a:spcBef>
                <a:spcPts val="376"/>
              </a:spcBef>
              <a:spcAft>
                <a:spcPts val="0"/>
              </a:spcAft>
              <a:buSzPts val="3400"/>
              <a:buChar char="•"/>
              <a:defRPr b="1" sz="3400">
                <a:solidFill>
                  <a:schemeClr val="lt1"/>
                </a:solidFill>
              </a:defRPr>
            </a:lvl4pPr>
            <a:lvl5pPr indent="-444500" lvl="4" marL="2286000" algn="l">
              <a:lnSpc>
                <a:spcPct val="120000"/>
              </a:lnSpc>
              <a:spcBef>
                <a:spcPts val="376"/>
              </a:spcBef>
              <a:spcAft>
                <a:spcPts val="0"/>
              </a:spcAft>
              <a:buSzPts val="3400"/>
              <a:buChar char="•"/>
              <a:defRPr b="1" sz="3400">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84" name="Google Shape;84;p48"/>
          <p:cNvSpPr txBox="1"/>
          <p:nvPr>
            <p:ph idx="2" type="body"/>
          </p:nvPr>
        </p:nvSpPr>
        <p:spPr>
          <a:xfrm>
            <a:off x="1695603" y="2721601"/>
            <a:ext cx="3805721" cy="41759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SzPts val="1200"/>
              <a:buNone/>
              <a:defRPr b="1" sz="1200">
                <a:solidFill>
                  <a:schemeClr val="lt1"/>
                </a:solidFill>
              </a:defRPr>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85" name="Google Shape;85;p48"/>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8"/>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8"/>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92" name="Shape 1592"/>
        <p:cNvGrpSpPr/>
        <p:nvPr/>
      </p:nvGrpSpPr>
      <p:grpSpPr>
        <a:xfrm>
          <a:off x="0" y="0"/>
          <a:ext cx="0" cy="0"/>
          <a:chOff x="0" y="0"/>
          <a:chExt cx="0" cy="0"/>
        </a:xfrm>
      </p:grpSpPr>
      <p:pic>
        <p:nvPicPr>
          <p:cNvPr id="1593" name="Google Shape;1593;g2509b96e28f_3_7143"/>
          <p:cNvPicPr preferRelativeResize="0"/>
          <p:nvPr/>
        </p:nvPicPr>
        <p:blipFill>
          <a:blip r:embed="rId2">
            <a:alphaModFix/>
          </a:blip>
          <a:stretch>
            <a:fillRect/>
          </a:stretch>
        </p:blipFill>
        <p:spPr>
          <a:xfrm flipH="1">
            <a:off x="-317947" y="3833375"/>
            <a:ext cx="2423445" cy="2382002"/>
          </a:xfrm>
          <a:prstGeom prst="rect">
            <a:avLst/>
          </a:prstGeom>
          <a:noFill/>
          <a:ln>
            <a:noFill/>
          </a:ln>
        </p:spPr>
      </p:pic>
      <p:sp>
        <p:nvSpPr>
          <p:cNvPr id="1594" name="Google Shape;1594;g2509b96e28f_3_7143"/>
          <p:cNvSpPr txBox="1"/>
          <p:nvPr>
            <p:ph type="title"/>
          </p:nvPr>
        </p:nvSpPr>
        <p:spPr>
          <a:xfrm>
            <a:off x="722375" y="539500"/>
            <a:ext cx="7699200" cy="6105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95" name="Google Shape;1595;g2509b96e28f_3_7143"/>
          <p:cNvSpPr/>
          <p:nvPr/>
        </p:nvSpPr>
        <p:spPr>
          <a:xfrm>
            <a:off x="5555925" y="47540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g2509b96e28f_3_7143"/>
          <p:cNvGrpSpPr/>
          <p:nvPr/>
        </p:nvGrpSpPr>
        <p:grpSpPr>
          <a:xfrm>
            <a:off x="141750" y="769000"/>
            <a:ext cx="475588" cy="2490000"/>
            <a:chOff x="141750" y="769000"/>
            <a:chExt cx="475588" cy="2490000"/>
          </a:xfrm>
        </p:grpSpPr>
        <p:pic>
          <p:nvPicPr>
            <p:cNvPr id="1597" name="Google Shape;1597;g2509b96e28f_3_7143"/>
            <p:cNvPicPr preferRelativeResize="0"/>
            <p:nvPr/>
          </p:nvPicPr>
          <p:blipFill>
            <a:blip r:embed="rId3">
              <a:alphaModFix/>
            </a:blip>
            <a:stretch>
              <a:fillRect/>
            </a:stretch>
          </p:blipFill>
          <p:spPr>
            <a:xfrm>
              <a:off x="141750" y="2814400"/>
              <a:ext cx="475588" cy="444600"/>
            </a:xfrm>
            <a:prstGeom prst="rect">
              <a:avLst/>
            </a:prstGeom>
            <a:noFill/>
            <a:ln>
              <a:noFill/>
            </a:ln>
          </p:spPr>
        </p:pic>
        <p:sp>
          <p:nvSpPr>
            <p:cNvPr id="1598" name="Google Shape;1598;g2509b96e28f_3_7143"/>
            <p:cNvSpPr/>
            <p:nvPr/>
          </p:nvSpPr>
          <p:spPr>
            <a:xfrm>
              <a:off x="265393" y="7690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g2509b96e28f_3_7143"/>
            <p:cNvSpPr/>
            <p:nvPr/>
          </p:nvSpPr>
          <p:spPr>
            <a:xfrm>
              <a:off x="265393" y="29224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0" name="Google Shape;1600;g2509b96e28f_3_7143"/>
          <p:cNvPicPr preferRelativeResize="0"/>
          <p:nvPr/>
        </p:nvPicPr>
        <p:blipFill>
          <a:blip r:embed="rId4">
            <a:alphaModFix/>
          </a:blip>
          <a:stretch>
            <a:fillRect/>
          </a:stretch>
        </p:blipFill>
        <p:spPr>
          <a:xfrm rot="5400000">
            <a:off x="8560175" y="1660975"/>
            <a:ext cx="255550" cy="634550"/>
          </a:xfrm>
          <a:prstGeom prst="rect">
            <a:avLst/>
          </a:prstGeom>
          <a:noFill/>
          <a:ln>
            <a:noFill/>
          </a:ln>
        </p:spPr>
      </p:pic>
      <p:grpSp>
        <p:nvGrpSpPr>
          <p:cNvPr id="1601" name="Google Shape;1601;g2509b96e28f_3_7143"/>
          <p:cNvGrpSpPr/>
          <p:nvPr/>
        </p:nvGrpSpPr>
        <p:grpSpPr>
          <a:xfrm>
            <a:off x="159441" y="408767"/>
            <a:ext cx="440066" cy="228529"/>
            <a:chOff x="304150" y="1012425"/>
            <a:chExt cx="7007425" cy="3639000"/>
          </a:xfrm>
        </p:grpSpPr>
        <p:sp>
          <p:nvSpPr>
            <p:cNvPr id="1602" name="Google Shape;1602;g2509b96e28f_3_7143"/>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g2509b96e28f_3_7143"/>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g2509b96e28f_3_7143"/>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g2509b96e28f_3_7143"/>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g2509b96e28f_3_7143"/>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07" name="Shape 1607"/>
        <p:cNvGrpSpPr/>
        <p:nvPr/>
      </p:nvGrpSpPr>
      <p:grpSpPr>
        <a:xfrm>
          <a:off x="0" y="0"/>
          <a:ext cx="0" cy="0"/>
          <a:chOff x="0" y="0"/>
          <a:chExt cx="0" cy="0"/>
        </a:xfrm>
      </p:grpSpPr>
      <p:pic>
        <p:nvPicPr>
          <p:cNvPr id="1608" name="Google Shape;1608;g2509b96e28f_3_715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609" name="Google Shape;1609;g2509b96e28f_3_7158"/>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g2509b96e28f_3_7158"/>
          <p:cNvSpPr txBox="1"/>
          <p:nvPr>
            <p:ph hasCustomPrompt="1" type="title"/>
          </p:nvPr>
        </p:nvSpPr>
        <p:spPr>
          <a:xfrm>
            <a:off x="1467411" y="1710938"/>
            <a:ext cx="6209100" cy="129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11" name="Google Shape;1611;g2509b96e28f_3_7158"/>
          <p:cNvSpPr txBox="1"/>
          <p:nvPr>
            <p:ph idx="1" type="subTitle"/>
          </p:nvPr>
        </p:nvSpPr>
        <p:spPr>
          <a:xfrm>
            <a:off x="1467450" y="3002138"/>
            <a:ext cx="6209100" cy="43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1612" name="Google Shape;1612;g2509b96e28f_3_7158"/>
          <p:cNvGrpSpPr/>
          <p:nvPr/>
        </p:nvGrpSpPr>
        <p:grpSpPr>
          <a:xfrm>
            <a:off x="8580031" y="1860300"/>
            <a:ext cx="475588" cy="2490000"/>
            <a:chOff x="8580031" y="1860300"/>
            <a:chExt cx="475588" cy="2490000"/>
          </a:xfrm>
        </p:grpSpPr>
        <p:pic>
          <p:nvPicPr>
            <p:cNvPr id="1613" name="Google Shape;1613;g2509b96e28f_3_7158"/>
            <p:cNvPicPr preferRelativeResize="0"/>
            <p:nvPr/>
          </p:nvPicPr>
          <p:blipFill>
            <a:blip r:embed="rId3">
              <a:alphaModFix/>
            </a:blip>
            <a:stretch>
              <a:fillRect/>
            </a:stretch>
          </p:blipFill>
          <p:spPr>
            <a:xfrm>
              <a:off x="8580031" y="3905700"/>
              <a:ext cx="475588" cy="444600"/>
            </a:xfrm>
            <a:prstGeom prst="rect">
              <a:avLst/>
            </a:prstGeom>
            <a:noFill/>
            <a:ln>
              <a:noFill/>
            </a:ln>
          </p:spPr>
        </p:pic>
        <p:sp>
          <p:nvSpPr>
            <p:cNvPr id="1614" name="Google Shape;1614;g2509b96e28f_3_7158"/>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g2509b96e28f_3_7158"/>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g2509b96e28f_3_7158"/>
          <p:cNvGrpSpPr/>
          <p:nvPr/>
        </p:nvGrpSpPr>
        <p:grpSpPr>
          <a:xfrm>
            <a:off x="8597722" y="1500067"/>
            <a:ext cx="440066" cy="228529"/>
            <a:chOff x="304150" y="1012425"/>
            <a:chExt cx="7007425" cy="3639000"/>
          </a:xfrm>
        </p:grpSpPr>
        <p:sp>
          <p:nvSpPr>
            <p:cNvPr id="1617" name="Google Shape;1617;g2509b96e28f_3_715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g2509b96e28f_3_715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g2509b96e28f_3_715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g2509b96e28f_3_715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g2509b96e28f_3_715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2" name="Google Shape;1622;g2509b96e28f_3_7158"/>
          <p:cNvPicPr preferRelativeResize="0"/>
          <p:nvPr/>
        </p:nvPicPr>
        <p:blipFill>
          <a:blip r:embed="rId4">
            <a:alphaModFix/>
          </a:blip>
          <a:stretch>
            <a:fillRect/>
          </a:stretch>
        </p:blipFill>
        <p:spPr>
          <a:xfrm>
            <a:off x="3639350" y="242450"/>
            <a:ext cx="825000" cy="594100"/>
          </a:xfrm>
          <a:prstGeom prst="rect">
            <a:avLst/>
          </a:prstGeom>
          <a:noFill/>
          <a:ln>
            <a:noFill/>
          </a:ln>
        </p:spPr>
      </p:pic>
      <p:pic>
        <p:nvPicPr>
          <p:cNvPr id="1623" name="Google Shape;1623;g2509b96e28f_3_7158"/>
          <p:cNvPicPr preferRelativeResize="0"/>
          <p:nvPr/>
        </p:nvPicPr>
        <p:blipFill>
          <a:blip r:embed="rId5">
            <a:alphaModFix/>
          </a:blip>
          <a:stretch>
            <a:fillRect/>
          </a:stretch>
        </p:blipFill>
        <p:spPr>
          <a:xfrm flipH="1" rot="10799996">
            <a:off x="5986472" y="4160035"/>
            <a:ext cx="1791649" cy="822328"/>
          </a:xfrm>
          <a:prstGeom prst="rect">
            <a:avLst/>
          </a:prstGeom>
          <a:noFill/>
          <a:ln>
            <a:noFill/>
          </a:ln>
        </p:spPr>
      </p:pic>
      <p:sp>
        <p:nvSpPr>
          <p:cNvPr id="1624" name="Google Shape;1624;g2509b96e28f_3_7158"/>
          <p:cNvSpPr/>
          <p:nvPr/>
        </p:nvSpPr>
        <p:spPr>
          <a:xfrm>
            <a:off x="13137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5" name="Google Shape;1625;g2509b96e28f_3_7158"/>
          <p:cNvPicPr preferRelativeResize="0"/>
          <p:nvPr/>
        </p:nvPicPr>
        <p:blipFill>
          <a:blip r:embed="rId6">
            <a:alphaModFix/>
          </a:blip>
          <a:stretch>
            <a:fillRect/>
          </a:stretch>
        </p:blipFill>
        <p:spPr>
          <a:xfrm>
            <a:off x="185775" y="3320800"/>
            <a:ext cx="1073200" cy="692900"/>
          </a:xfrm>
          <a:prstGeom prst="rect">
            <a:avLst/>
          </a:prstGeom>
          <a:noFill/>
          <a:ln>
            <a:noFill/>
          </a:ln>
        </p:spPr>
      </p:pic>
      <p:pic>
        <p:nvPicPr>
          <p:cNvPr id="1626" name="Google Shape;1626;g2509b96e28f_3_7158"/>
          <p:cNvPicPr preferRelativeResize="0"/>
          <p:nvPr/>
        </p:nvPicPr>
        <p:blipFill>
          <a:blip r:embed="rId7">
            <a:alphaModFix/>
          </a:blip>
          <a:stretch>
            <a:fillRect/>
          </a:stretch>
        </p:blipFill>
        <p:spPr>
          <a:xfrm rot="10800000">
            <a:off x="-317947" y="-978800"/>
            <a:ext cx="2423445" cy="2382002"/>
          </a:xfrm>
          <a:prstGeom prst="rect">
            <a:avLst/>
          </a:prstGeom>
          <a:noFill/>
          <a:ln>
            <a:noFill/>
          </a:ln>
        </p:spPr>
      </p:pic>
      <p:sp>
        <p:nvSpPr>
          <p:cNvPr id="1627" name="Google Shape;1627;g2509b96e28f_3_7158"/>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28" name="Shape 1628"/>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29" name="Shape 1629"/>
        <p:cNvGrpSpPr/>
        <p:nvPr/>
      </p:nvGrpSpPr>
      <p:grpSpPr>
        <a:xfrm>
          <a:off x="0" y="0"/>
          <a:ext cx="0" cy="0"/>
          <a:chOff x="0" y="0"/>
          <a:chExt cx="0" cy="0"/>
        </a:xfrm>
      </p:grpSpPr>
      <p:pic>
        <p:nvPicPr>
          <p:cNvPr id="1630" name="Google Shape;1630;g2509b96e28f_3_718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631" name="Google Shape;1631;g2509b96e28f_3_7180"/>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g2509b96e28f_3_718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33" name="Google Shape;1633;g2509b96e28f_3_7180"/>
          <p:cNvSpPr txBox="1"/>
          <p:nvPr>
            <p:ph idx="1" type="subTitle"/>
          </p:nvPr>
        </p:nvSpPr>
        <p:spPr>
          <a:xfrm>
            <a:off x="1824438" y="1957689"/>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34" name="Google Shape;1634;g2509b96e28f_3_7180"/>
          <p:cNvSpPr txBox="1"/>
          <p:nvPr>
            <p:ph hasCustomPrompt="1" idx="2" type="title"/>
          </p:nvPr>
        </p:nvSpPr>
        <p:spPr>
          <a:xfrm>
            <a:off x="893564" y="1820325"/>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635" name="Google Shape;1635;g2509b96e28f_3_7180"/>
          <p:cNvSpPr txBox="1"/>
          <p:nvPr>
            <p:ph idx="3" type="subTitle"/>
          </p:nvPr>
        </p:nvSpPr>
        <p:spPr>
          <a:xfrm>
            <a:off x="5751375" y="1957692"/>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36" name="Google Shape;1636;g2509b96e28f_3_7180"/>
          <p:cNvSpPr txBox="1"/>
          <p:nvPr>
            <p:ph hasCustomPrompt="1" idx="4" type="title"/>
          </p:nvPr>
        </p:nvSpPr>
        <p:spPr>
          <a:xfrm>
            <a:off x="4820464" y="1820325"/>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637" name="Google Shape;1637;g2509b96e28f_3_7180"/>
          <p:cNvSpPr txBox="1"/>
          <p:nvPr>
            <p:ph idx="5" type="subTitle"/>
          </p:nvPr>
        </p:nvSpPr>
        <p:spPr>
          <a:xfrm>
            <a:off x="1824452" y="3407714"/>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38" name="Google Shape;1638;g2509b96e28f_3_7180"/>
          <p:cNvSpPr txBox="1"/>
          <p:nvPr>
            <p:ph hasCustomPrompt="1" idx="6" type="title"/>
          </p:nvPr>
        </p:nvSpPr>
        <p:spPr>
          <a:xfrm>
            <a:off x="893573" y="3272050"/>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639" name="Google Shape;1639;g2509b96e28f_3_7180"/>
          <p:cNvSpPr txBox="1"/>
          <p:nvPr>
            <p:ph idx="7" type="subTitle"/>
          </p:nvPr>
        </p:nvSpPr>
        <p:spPr>
          <a:xfrm>
            <a:off x="5751389" y="3407725"/>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40" name="Google Shape;1640;g2509b96e28f_3_7180"/>
          <p:cNvSpPr txBox="1"/>
          <p:nvPr>
            <p:ph hasCustomPrompt="1" idx="8" type="title"/>
          </p:nvPr>
        </p:nvSpPr>
        <p:spPr>
          <a:xfrm>
            <a:off x="4820473" y="3272050"/>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641" name="Google Shape;1641;g2509b96e28f_3_7180"/>
          <p:cNvSpPr txBox="1"/>
          <p:nvPr>
            <p:ph idx="9" type="subTitle"/>
          </p:nvPr>
        </p:nvSpPr>
        <p:spPr>
          <a:xfrm>
            <a:off x="1824450" y="1518575"/>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642" name="Google Shape;1642;g2509b96e28f_3_7180"/>
          <p:cNvSpPr txBox="1"/>
          <p:nvPr>
            <p:ph idx="13" type="subTitle"/>
          </p:nvPr>
        </p:nvSpPr>
        <p:spPr>
          <a:xfrm>
            <a:off x="5751375" y="1518575"/>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643" name="Google Shape;1643;g2509b96e28f_3_7180"/>
          <p:cNvSpPr txBox="1"/>
          <p:nvPr>
            <p:ph idx="14" type="subTitle"/>
          </p:nvPr>
        </p:nvSpPr>
        <p:spPr>
          <a:xfrm>
            <a:off x="1824450" y="2968600"/>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644" name="Google Shape;1644;g2509b96e28f_3_7180"/>
          <p:cNvSpPr txBox="1"/>
          <p:nvPr>
            <p:ph idx="15" type="subTitle"/>
          </p:nvPr>
        </p:nvSpPr>
        <p:spPr>
          <a:xfrm>
            <a:off x="5751390" y="2968608"/>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645" name="Google Shape;1645;g2509b96e28f_3_7180"/>
          <p:cNvSpPr/>
          <p:nvPr/>
        </p:nvSpPr>
        <p:spPr>
          <a:xfrm>
            <a:off x="0" y="3911250"/>
            <a:ext cx="544800" cy="12324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g2509b96e28f_3_7180"/>
          <p:cNvSpPr/>
          <p:nvPr/>
        </p:nvSpPr>
        <p:spPr>
          <a:xfrm>
            <a:off x="6786725" y="14132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7" name="Google Shape;1647;g2509b96e28f_3_7180"/>
          <p:cNvPicPr preferRelativeResize="0"/>
          <p:nvPr/>
        </p:nvPicPr>
        <p:blipFill>
          <a:blip r:embed="rId3">
            <a:alphaModFix/>
          </a:blip>
          <a:stretch>
            <a:fillRect/>
          </a:stretch>
        </p:blipFill>
        <p:spPr>
          <a:xfrm>
            <a:off x="191125" y="-192100"/>
            <a:ext cx="1223950" cy="790250"/>
          </a:xfrm>
          <a:prstGeom prst="rect">
            <a:avLst/>
          </a:prstGeom>
          <a:noFill/>
          <a:ln>
            <a:noFill/>
          </a:ln>
        </p:spPr>
      </p:pic>
      <p:pic>
        <p:nvPicPr>
          <p:cNvPr id="1648" name="Google Shape;1648;g2509b96e28f_3_7180"/>
          <p:cNvPicPr preferRelativeResize="0"/>
          <p:nvPr/>
        </p:nvPicPr>
        <p:blipFill>
          <a:blip r:embed="rId4">
            <a:alphaModFix/>
          </a:blip>
          <a:stretch>
            <a:fillRect/>
          </a:stretch>
        </p:blipFill>
        <p:spPr>
          <a:xfrm flipH="1" rot="-349624">
            <a:off x="2677021" y="-288715"/>
            <a:ext cx="1791650" cy="822329"/>
          </a:xfrm>
          <a:prstGeom prst="rect">
            <a:avLst/>
          </a:prstGeom>
          <a:noFill/>
          <a:ln>
            <a:noFill/>
          </a:ln>
        </p:spPr>
      </p:pic>
      <p:pic>
        <p:nvPicPr>
          <p:cNvPr id="1649" name="Google Shape;1649;g2509b96e28f_3_7180"/>
          <p:cNvPicPr preferRelativeResize="0"/>
          <p:nvPr/>
        </p:nvPicPr>
        <p:blipFill>
          <a:blip r:embed="rId5">
            <a:alphaModFix/>
          </a:blip>
          <a:stretch>
            <a:fillRect/>
          </a:stretch>
        </p:blipFill>
        <p:spPr>
          <a:xfrm rot="5400000">
            <a:off x="3602050" y="4544962"/>
            <a:ext cx="255550" cy="634550"/>
          </a:xfrm>
          <a:prstGeom prst="rect">
            <a:avLst/>
          </a:prstGeom>
          <a:noFill/>
          <a:ln>
            <a:noFill/>
          </a:ln>
        </p:spPr>
      </p:pic>
      <p:pic>
        <p:nvPicPr>
          <p:cNvPr id="1650" name="Google Shape;1650;g2509b96e28f_3_7180"/>
          <p:cNvPicPr preferRelativeResize="0"/>
          <p:nvPr/>
        </p:nvPicPr>
        <p:blipFill>
          <a:blip r:embed="rId6">
            <a:alphaModFix/>
          </a:blip>
          <a:stretch>
            <a:fillRect/>
          </a:stretch>
        </p:blipFill>
        <p:spPr>
          <a:xfrm>
            <a:off x="7726053" y="3482400"/>
            <a:ext cx="2423445" cy="2382002"/>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651" name="Shape 1651"/>
        <p:cNvGrpSpPr/>
        <p:nvPr/>
      </p:nvGrpSpPr>
      <p:grpSpPr>
        <a:xfrm>
          <a:off x="0" y="0"/>
          <a:ext cx="0" cy="0"/>
          <a:chOff x="0" y="0"/>
          <a:chExt cx="0" cy="0"/>
        </a:xfrm>
      </p:grpSpPr>
      <p:pic>
        <p:nvPicPr>
          <p:cNvPr id="1652" name="Google Shape;1652;g2509b96e28f_3_720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653" name="Google Shape;1653;g2509b96e28f_3_7202"/>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g2509b96e28f_3_7202"/>
          <p:cNvSpPr txBox="1"/>
          <p:nvPr>
            <p:ph type="title"/>
          </p:nvPr>
        </p:nvSpPr>
        <p:spPr>
          <a:xfrm>
            <a:off x="4060100" y="3153800"/>
            <a:ext cx="422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200"/>
              <a:buNone/>
              <a:defRPr sz="2600">
                <a:solidFill>
                  <a:schemeClr val="dk1"/>
                </a:solidFill>
              </a:defRPr>
            </a:lvl1pPr>
            <a:lvl2pPr lvl="1" rtl="0" algn="ctr">
              <a:spcBef>
                <a:spcPts val="0"/>
              </a:spcBef>
              <a:spcAft>
                <a:spcPts val="0"/>
              </a:spcAft>
              <a:buClr>
                <a:schemeClr val="dk1"/>
              </a:buClr>
              <a:buSzPts val="2200"/>
              <a:buNone/>
              <a:defRPr sz="2200">
                <a:solidFill>
                  <a:schemeClr val="dk1"/>
                </a:solidFill>
              </a:defRPr>
            </a:lvl2pPr>
            <a:lvl3pPr lvl="2" rtl="0" algn="ctr">
              <a:spcBef>
                <a:spcPts val="0"/>
              </a:spcBef>
              <a:spcAft>
                <a:spcPts val="0"/>
              </a:spcAft>
              <a:buClr>
                <a:schemeClr val="dk1"/>
              </a:buClr>
              <a:buSzPts val="2200"/>
              <a:buNone/>
              <a:defRPr sz="2200">
                <a:solidFill>
                  <a:schemeClr val="dk1"/>
                </a:solidFill>
              </a:defRPr>
            </a:lvl3pPr>
            <a:lvl4pPr lvl="3" rtl="0" algn="ctr">
              <a:spcBef>
                <a:spcPts val="0"/>
              </a:spcBef>
              <a:spcAft>
                <a:spcPts val="0"/>
              </a:spcAft>
              <a:buClr>
                <a:schemeClr val="dk1"/>
              </a:buClr>
              <a:buSzPts val="2200"/>
              <a:buNone/>
              <a:defRPr sz="2200">
                <a:solidFill>
                  <a:schemeClr val="dk1"/>
                </a:solidFill>
              </a:defRPr>
            </a:lvl4pPr>
            <a:lvl5pPr lvl="4" rtl="0" algn="ctr">
              <a:spcBef>
                <a:spcPts val="0"/>
              </a:spcBef>
              <a:spcAft>
                <a:spcPts val="0"/>
              </a:spcAft>
              <a:buClr>
                <a:schemeClr val="dk1"/>
              </a:buClr>
              <a:buSzPts val="2200"/>
              <a:buNone/>
              <a:defRPr sz="2200">
                <a:solidFill>
                  <a:schemeClr val="dk1"/>
                </a:solidFill>
              </a:defRPr>
            </a:lvl5pPr>
            <a:lvl6pPr lvl="5" rtl="0" algn="ctr">
              <a:spcBef>
                <a:spcPts val="0"/>
              </a:spcBef>
              <a:spcAft>
                <a:spcPts val="0"/>
              </a:spcAft>
              <a:buClr>
                <a:schemeClr val="dk1"/>
              </a:buClr>
              <a:buSzPts val="2200"/>
              <a:buNone/>
              <a:defRPr sz="2200">
                <a:solidFill>
                  <a:schemeClr val="dk1"/>
                </a:solidFill>
              </a:defRPr>
            </a:lvl6pPr>
            <a:lvl7pPr lvl="6" rtl="0" algn="ctr">
              <a:spcBef>
                <a:spcPts val="0"/>
              </a:spcBef>
              <a:spcAft>
                <a:spcPts val="0"/>
              </a:spcAft>
              <a:buClr>
                <a:schemeClr val="dk1"/>
              </a:buClr>
              <a:buSzPts val="2200"/>
              <a:buNone/>
              <a:defRPr sz="2200">
                <a:solidFill>
                  <a:schemeClr val="dk1"/>
                </a:solidFill>
              </a:defRPr>
            </a:lvl7pPr>
            <a:lvl8pPr lvl="7" rtl="0" algn="ctr">
              <a:spcBef>
                <a:spcPts val="0"/>
              </a:spcBef>
              <a:spcAft>
                <a:spcPts val="0"/>
              </a:spcAft>
              <a:buClr>
                <a:schemeClr val="dk1"/>
              </a:buClr>
              <a:buSzPts val="2200"/>
              <a:buNone/>
              <a:defRPr sz="2200">
                <a:solidFill>
                  <a:schemeClr val="dk1"/>
                </a:solidFill>
              </a:defRPr>
            </a:lvl8pPr>
            <a:lvl9pPr lvl="8" rtl="0" algn="ctr">
              <a:spcBef>
                <a:spcPts val="0"/>
              </a:spcBef>
              <a:spcAft>
                <a:spcPts val="0"/>
              </a:spcAft>
              <a:buClr>
                <a:schemeClr val="dk1"/>
              </a:buClr>
              <a:buSzPts val="2200"/>
              <a:buNone/>
              <a:defRPr sz="2200">
                <a:solidFill>
                  <a:schemeClr val="dk1"/>
                </a:solidFill>
              </a:defRPr>
            </a:lvl9pPr>
          </a:lstStyle>
          <a:p/>
        </p:txBody>
      </p:sp>
      <p:sp>
        <p:nvSpPr>
          <p:cNvPr id="1655" name="Google Shape;1655;g2509b96e28f_3_7202"/>
          <p:cNvSpPr txBox="1"/>
          <p:nvPr>
            <p:ph idx="1" type="subTitle"/>
          </p:nvPr>
        </p:nvSpPr>
        <p:spPr>
          <a:xfrm>
            <a:off x="4060100" y="1417025"/>
            <a:ext cx="4221300" cy="1736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4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56" name="Google Shape;1656;g2509b96e28f_3_7202"/>
          <p:cNvSpPr/>
          <p:nvPr>
            <p:ph idx="2" type="pic"/>
          </p:nvPr>
        </p:nvSpPr>
        <p:spPr>
          <a:xfrm flipH="1">
            <a:off x="722376" y="539500"/>
            <a:ext cx="2360700" cy="4064700"/>
          </a:xfrm>
          <a:prstGeom prst="rect">
            <a:avLst/>
          </a:prstGeom>
          <a:noFill/>
          <a:ln cap="flat" cmpd="sng" w="9525">
            <a:solidFill>
              <a:schemeClr val="dk1"/>
            </a:solidFill>
            <a:prstDash val="solid"/>
            <a:round/>
            <a:headEnd len="sm" w="sm" type="none"/>
            <a:tailEnd len="sm" w="sm" type="none"/>
          </a:ln>
        </p:spPr>
      </p:sp>
      <p:pic>
        <p:nvPicPr>
          <p:cNvPr id="1657" name="Google Shape;1657;g2509b96e28f_3_7202"/>
          <p:cNvPicPr preferRelativeResize="0"/>
          <p:nvPr/>
        </p:nvPicPr>
        <p:blipFill>
          <a:blip r:embed="rId3">
            <a:alphaModFix/>
          </a:blip>
          <a:stretch>
            <a:fillRect/>
          </a:stretch>
        </p:blipFill>
        <p:spPr>
          <a:xfrm flipH="1" rot="5980022">
            <a:off x="7948621" y="2818060"/>
            <a:ext cx="1791649" cy="822328"/>
          </a:xfrm>
          <a:prstGeom prst="rect">
            <a:avLst/>
          </a:prstGeom>
          <a:noFill/>
          <a:ln>
            <a:noFill/>
          </a:ln>
        </p:spPr>
      </p:pic>
      <p:grpSp>
        <p:nvGrpSpPr>
          <p:cNvPr id="1658" name="Google Shape;1658;g2509b96e28f_3_7202"/>
          <p:cNvGrpSpPr/>
          <p:nvPr/>
        </p:nvGrpSpPr>
        <p:grpSpPr>
          <a:xfrm>
            <a:off x="114770" y="530575"/>
            <a:ext cx="475588" cy="2490000"/>
            <a:chOff x="114770" y="530575"/>
            <a:chExt cx="475588" cy="2490000"/>
          </a:xfrm>
        </p:grpSpPr>
        <p:pic>
          <p:nvPicPr>
            <p:cNvPr id="1659" name="Google Shape;1659;g2509b96e28f_3_7202"/>
            <p:cNvPicPr preferRelativeResize="0"/>
            <p:nvPr/>
          </p:nvPicPr>
          <p:blipFill>
            <a:blip r:embed="rId4">
              <a:alphaModFix/>
            </a:blip>
            <a:stretch>
              <a:fillRect/>
            </a:stretch>
          </p:blipFill>
          <p:spPr>
            <a:xfrm>
              <a:off x="114770" y="2575975"/>
              <a:ext cx="475588" cy="444600"/>
            </a:xfrm>
            <a:prstGeom prst="rect">
              <a:avLst/>
            </a:prstGeom>
            <a:noFill/>
            <a:ln>
              <a:noFill/>
            </a:ln>
          </p:spPr>
        </p:pic>
        <p:sp>
          <p:nvSpPr>
            <p:cNvPr id="1660" name="Google Shape;1660;g2509b96e28f_3_7202"/>
            <p:cNvSpPr/>
            <p:nvPr/>
          </p:nvSpPr>
          <p:spPr>
            <a:xfrm>
              <a:off x="238414" y="53057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g2509b96e28f_3_7202"/>
            <p:cNvSpPr/>
            <p:nvPr/>
          </p:nvSpPr>
          <p:spPr>
            <a:xfrm>
              <a:off x="238414" y="26839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62" name="Google Shape;1662;g2509b96e28f_3_7202"/>
          <p:cNvPicPr preferRelativeResize="0"/>
          <p:nvPr/>
        </p:nvPicPr>
        <p:blipFill>
          <a:blip r:embed="rId5">
            <a:alphaModFix/>
          </a:blip>
          <a:stretch>
            <a:fillRect/>
          </a:stretch>
        </p:blipFill>
        <p:spPr>
          <a:xfrm rot="5400000">
            <a:off x="6027550" y="-19150"/>
            <a:ext cx="255550" cy="634550"/>
          </a:xfrm>
          <a:prstGeom prst="rect">
            <a:avLst/>
          </a:prstGeom>
          <a:noFill/>
          <a:ln>
            <a:noFill/>
          </a:ln>
        </p:spPr>
      </p:pic>
      <p:grpSp>
        <p:nvGrpSpPr>
          <p:cNvPr id="1663" name="Google Shape;1663;g2509b96e28f_3_7202"/>
          <p:cNvGrpSpPr/>
          <p:nvPr/>
        </p:nvGrpSpPr>
        <p:grpSpPr>
          <a:xfrm>
            <a:off x="132460" y="170342"/>
            <a:ext cx="440066" cy="228529"/>
            <a:chOff x="304150" y="1012425"/>
            <a:chExt cx="7007425" cy="3639000"/>
          </a:xfrm>
        </p:grpSpPr>
        <p:sp>
          <p:nvSpPr>
            <p:cNvPr id="1664" name="Google Shape;1664;g2509b96e28f_3_7202"/>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g2509b96e28f_3_7202"/>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g2509b96e28f_3_7202"/>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g2509b96e28f_3_7202"/>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g2509b96e28f_3_7202"/>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9" name="Google Shape;1669;g2509b96e28f_3_7202"/>
          <p:cNvSpPr/>
          <p:nvPr/>
        </p:nvSpPr>
        <p:spPr>
          <a:xfrm>
            <a:off x="5913925"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1670" name="Shape 1670"/>
        <p:cNvGrpSpPr/>
        <p:nvPr/>
      </p:nvGrpSpPr>
      <p:grpSpPr>
        <a:xfrm>
          <a:off x="0" y="0"/>
          <a:ext cx="0" cy="0"/>
          <a:chOff x="0" y="0"/>
          <a:chExt cx="0" cy="0"/>
        </a:xfrm>
      </p:grpSpPr>
      <p:pic>
        <p:nvPicPr>
          <p:cNvPr id="1671" name="Google Shape;1671;g2509b96e28f_3_722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672" name="Google Shape;1672;g2509b96e28f_3_7221"/>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g2509b96e28f_3_7221"/>
          <p:cNvSpPr txBox="1"/>
          <p:nvPr>
            <p:ph type="title"/>
          </p:nvPr>
        </p:nvSpPr>
        <p:spPr>
          <a:xfrm>
            <a:off x="2557725" y="1568200"/>
            <a:ext cx="3503100" cy="1485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74" name="Google Shape;1674;g2509b96e28f_3_7221"/>
          <p:cNvSpPr txBox="1"/>
          <p:nvPr>
            <p:ph idx="1" type="subTitle"/>
          </p:nvPr>
        </p:nvSpPr>
        <p:spPr>
          <a:xfrm>
            <a:off x="2557725" y="2909307"/>
            <a:ext cx="29028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75" name="Google Shape;1675;g2509b96e28f_3_7221"/>
          <p:cNvSpPr txBox="1"/>
          <p:nvPr>
            <p:ph hasCustomPrompt="1" idx="2" type="title"/>
          </p:nvPr>
        </p:nvSpPr>
        <p:spPr>
          <a:xfrm>
            <a:off x="1303906" y="1857394"/>
            <a:ext cx="887700" cy="8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76" name="Google Shape;1676;g2509b96e28f_3_7221"/>
          <p:cNvSpPr/>
          <p:nvPr>
            <p:ph idx="3" type="pic"/>
          </p:nvPr>
        </p:nvSpPr>
        <p:spPr>
          <a:xfrm>
            <a:off x="6060950" y="539500"/>
            <a:ext cx="2360700" cy="4064700"/>
          </a:xfrm>
          <a:prstGeom prst="rect">
            <a:avLst/>
          </a:prstGeom>
          <a:noFill/>
          <a:ln cap="flat" cmpd="sng" w="9525">
            <a:solidFill>
              <a:schemeClr val="dk1"/>
            </a:solidFill>
            <a:prstDash val="solid"/>
            <a:round/>
            <a:headEnd len="sm" w="sm" type="none"/>
            <a:tailEnd len="sm" w="sm" type="none"/>
          </a:ln>
        </p:spPr>
      </p:sp>
      <p:sp>
        <p:nvSpPr>
          <p:cNvPr id="1677" name="Google Shape;1677;g2509b96e28f_3_7221"/>
          <p:cNvSpPr/>
          <p:nvPr/>
        </p:nvSpPr>
        <p:spPr>
          <a:xfrm>
            <a:off x="3253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8" name="Google Shape;1678;g2509b96e28f_3_7221"/>
          <p:cNvGrpSpPr/>
          <p:nvPr/>
        </p:nvGrpSpPr>
        <p:grpSpPr>
          <a:xfrm>
            <a:off x="139606" y="1280150"/>
            <a:ext cx="475588" cy="2490000"/>
            <a:chOff x="139606" y="1280150"/>
            <a:chExt cx="475588" cy="2490000"/>
          </a:xfrm>
        </p:grpSpPr>
        <p:pic>
          <p:nvPicPr>
            <p:cNvPr id="1679" name="Google Shape;1679;g2509b96e28f_3_7221"/>
            <p:cNvPicPr preferRelativeResize="0"/>
            <p:nvPr/>
          </p:nvPicPr>
          <p:blipFill>
            <a:blip r:embed="rId3">
              <a:alphaModFix/>
            </a:blip>
            <a:stretch>
              <a:fillRect/>
            </a:stretch>
          </p:blipFill>
          <p:spPr>
            <a:xfrm>
              <a:off x="139606" y="3325550"/>
              <a:ext cx="475588" cy="444600"/>
            </a:xfrm>
            <a:prstGeom prst="rect">
              <a:avLst/>
            </a:prstGeom>
            <a:noFill/>
            <a:ln>
              <a:noFill/>
            </a:ln>
          </p:spPr>
        </p:pic>
        <p:sp>
          <p:nvSpPr>
            <p:cNvPr id="1680" name="Google Shape;1680;g2509b96e28f_3_7221"/>
            <p:cNvSpPr/>
            <p:nvPr/>
          </p:nvSpPr>
          <p:spPr>
            <a:xfrm>
              <a:off x="263250" y="12801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g2509b96e28f_3_7221"/>
            <p:cNvSpPr/>
            <p:nvPr/>
          </p:nvSpPr>
          <p:spPr>
            <a:xfrm>
              <a:off x="263250" y="34335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g2509b96e28f_3_7221"/>
          <p:cNvGrpSpPr/>
          <p:nvPr/>
        </p:nvGrpSpPr>
        <p:grpSpPr>
          <a:xfrm>
            <a:off x="157297" y="919917"/>
            <a:ext cx="440066" cy="228529"/>
            <a:chOff x="304150" y="1012425"/>
            <a:chExt cx="7007425" cy="3639000"/>
          </a:xfrm>
        </p:grpSpPr>
        <p:sp>
          <p:nvSpPr>
            <p:cNvPr id="1683" name="Google Shape;1683;g2509b96e28f_3_7221"/>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g2509b96e28f_3_7221"/>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g2509b96e28f_3_7221"/>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g2509b96e28f_3_7221"/>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g2509b96e28f_3_7221"/>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_1">
    <p:spTree>
      <p:nvGrpSpPr>
        <p:cNvPr id="1688" name="Shape 1688"/>
        <p:cNvGrpSpPr/>
        <p:nvPr/>
      </p:nvGrpSpPr>
      <p:grpSpPr>
        <a:xfrm>
          <a:off x="0" y="0"/>
          <a:ext cx="0" cy="0"/>
          <a:chOff x="0" y="0"/>
          <a:chExt cx="0" cy="0"/>
        </a:xfrm>
      </p:grpSpPr>
      <p:pic>
        <p:nvPicPr>
          <p:cNvPr id="1689" name="Google Shape;1689;g2509b96e28f_3_723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690" name="Google Shape;1690;g2509b96e28f_3_7239"/>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g2509b96e28f_3_7239"/>
          <p:cNvSpPr txBox="1"/>
          <p:nvPr>
            <p:ph type="title"/>
          </p:nvPr>
        </p:nvSpPr>
        <p:spPr>
          <a:xfrm>
            <a:off x="1580525" y="2379730"/>
            <a:ext cx="3005100" cy="1440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92" name="Google Shape;1692;g2509b96e28f_3_7239"/>
          <p:cNvSpPr txBox="1"/>
          <p:nvPr>
            <p:ph idx="1" type="subTitle"/>
          </p:nvPr>
        </p:nvSpPr>
        <p:spPr>
          <a:xfrm>
            <a:off x="1580525" y="3677111"/>
            <a:ext cx="3005100" cy="66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93" name="Google Shape;1693;g2509b96e28f_3_7239"/>
          <p:cNvSpPr txBox="1"/>
          <p:nvPr>
            <p:ph hasCustomPrompt="1" idx="2" type="title"/>
          </p:nvPr>
        </p:nvSpPr>
        <p:spPr>
          <a:xfrm>
            <a:off x="2639225" y="1059037"/>
            <a:ext cx="887700" cy="8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94" name="Google Shape;1694;g2509b96e28f_3_7239"/>
          <p:cNvSpPr/>
          <p:nvPr>
            <p:ph idx="3" type="pic"/>
          </p:nvPr>
        </p:nvSpPr>
        <p:spPr>
          <a:xfrm>
            <a:off x="6060925" y="539500"/>
            <a:ext cx="2360700" cy="4064700"/>
          </a:xfrm>
          <a:prstGeom prst="rect">
            <a:avLst/>
          </a:prstGeom>
          <a:noFill/>
          <a:ln cap="flat" cmpd="sng" w="9525">
            <a:solidFill>
              <a:schemeClr val="dk1"/>
            </a:solidFill>
            <a:prstDash val="solid"/>
            <a:round/>
            <a:headEnd len="sm" w="sm" type="none"/>
            <a:tailEnd len="sm" w="sm" type="none"/>
          </a:ln>
        </p:spPr>
      </p:sp>
      <p:pic>
        <p:nvPicPr>
          <p:cNvPr id="1695" name="Google Shape;1695;g2509b96e28f_3_7239"/>
          <p:cNvPicPr preferRelativeResize="0"/>
          <p:nvPr/>
        </p:nvPicPr>
        <p:blipFill>
          <a:blip r:embed="rId3">
            <a:alphaModFix/>
          </a:blip>
          <a:stretch>
            <a:fillRect/>
          </a:stretch>
        </p:blipFill>
        <p:spPr>
          <a:xfrm>
            <a:off x="104050" y="2955375"/>
            <a:ext cx="825000" cy="594100"/>
          </a:xfrm>
          <a:prstGeom prst="rect">
            <a:avLst/>
          </a:prstGeom>
          <a:noFill/>
          <a:ln>
            <a:noFill/>
          </a:ln>
        </p:spPr>
      </p:pic>
      <p:grpSp>
        <p:nvGrpSpPr>
          <p:cNvPr id="1696" name="Google Shape;1696;g2509b96e28f_3_7239"/>
          <p:cNvGrpSpPr/>
          <p:nvPr/>
        </p:nvGrpSpPr>
        <p:grpSpPr>
          <a:xfrm>
            <a:off x="8580031" y="646750"/>
            <a:ext cx="475588" cy="2490000"/>
            <a:chOff x="8580031" y="646750"/>
            <a:chExt cx="475588" cy="2490000"/>
          </a:xfrm>
        </p:grpSpPr>
        <p:pic>
          <p:nvPicPr>
            <p:cNvPr id="1697" name="Google Shape;1697;g2509b96e28f_3_7239"/>
            <p:cNvPicPr preferRelativeResize="0"/>
            <p:nvPr/>
          </p:nvPicPr>
          <p:blipFill>
            <a:blip r:embed="rId4">
              <a:alphaModFix/>
            </a:blip>
            <a:stretch>
              <a:fillRect/>
            </a:stretch>
          </p:blipFill>
          <p:spPr>
            <a:xfrm>
              <a:off x="8580031" y="2692150"/>
              <a:ext cx="475588" cy="444600"/>
            </a:xfrm>
            <a:prstGeom prst="rect">
              <a:avLst/>
            </a:prstGeom>
            <a:noFill/>
            <a:ln>
              <a:noFill/>
            </a:ln>
          </p:spPr>
        </p:pic>
        <p:sp>
          <p:nvSpPr>
            <p:cNvPr id="1698" name="Google Shape;1698;g2509b96e28f_3_7239"/>
            <p:cNvSpPr/>
            <p:nvPr/>
          </p:nvSpPr>
          <p:spPr>
            <a:xfrm>
              <a:off x="8703675" y="6467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g2509b96e28f_3_7239"/>
            <p:cNvSpPr/>
            <p:nvPr/>
          </p:nvSpPr>
          <p:spPr>
            <a:xfrm>
              <a:off x="8703675" y="28001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0" name="Google Shape;1700;g2509b96e28f_3_7239"/>
          <p:cNvPicPr preferRelativeResize="0"/>
          <p:nvPr/>
        </p:nvPicPr>
        <p:blipFill>
          <a:blip r:embed="rId5">
            <a:alphaModFix/>
          </a:blip>
          <a:stretch>
            <a:fillRect/>
          </a:stretch>
        </p:blipFill>
        <p:spPr>
          <a:xfrm rot="5400000">
            <a:off x="6825487" y="-28075"/>
            <a:ext cx="255550" cy="634550"/>
          </a:xfrm>
          <a:prstGeom prst="rect">
            <a:avLst/>
          </a:prstGeom>
          <a:noFill/>
          <a:ln>
            <a:noFill/>
          </a:ln>
        </p:spPr>
      </p:pic>
      <p:grpSp>
        <p:nvGrpSpPr>
          <p:cNvPr id="1701" name="Google Shape;1701;g2509b96e28f_3_7239"/>
          <p:cNvGrpSpPr/>
          <p:nvPr/>
        </p:nvGrpSpPr>
        <p:grpSpPr>
          <a:xfrm>
            <a:off x="8597722" y="286517"/>
            <a:ext cx="440066" cy="228529"/>
            <a:chOff x="304150" y="1012425"/>
            <a:chExt cx="7007425" cy="3639000"/>
          </a:xfrm>
        </p:grpSpPr>
        <p:sp>
          <p:nvSpPr>
            <p:cNvPr id="1702" name="Google Shape;1702;g2509b96e28f_3_7239"/>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g2509b96e28f_3_7239"/>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g2509b96e28f_3_7239"/>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g2509b96e28f_3_7239"/>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g2509b96e28f_3_7239"/>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7" name="Google Shape;1707;g2509b96e28f_3_7239"/>
          <p:cNvPicPr preferRelativeResize="0"/>
          <p:nvPr/>
        </p:nvPicPr>
        <p:blipFill>
          <a:blip r:embed="rId6">
            <a:alphaModFix/>
          </a:blip>
          <a:stretch>
            <a:fillRect/>
          </a:stretch>
        </p:blipFill>
        <p:spPr>
          <a:xfrm>
            <a:off x="3185775" y="4369900"/>
            <a:ext cx="1073200" cy="6929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708" name="Shape 1708"/>
        <p:cNvGrpSpPr/>
        <p:nvPr/>
      </p:nvGrpSpPr>
      <p:grpSpPr>
        <a:xfrm>
          <a:off x="0" y="0"/>
          <a:ext cx="0" cy="0"/>
          <a:chOff x="0" y="0"/>
          <a:chExt cx="0" cy="0"/>
        </a:xfrm>
      </p:grpSpPr>
      <p:pic>
        <p:nvPicPr>
          <p:cNvPr id="1709" name="Google Shape;1709;g2509b96e28f_3_725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710" name="Google Shape;1710;g2509b96e28f_3_7259"/>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g2509b96e28f_3_7259"/>
          <p:cNvSpPr txBox="1"/>
          <p:nvPr>
            <p:ph type="title"/>
          </p:nvPr>
        </p:nvSpPr>
        <p:spPr>
          <a:xfrm>
            <a:off x="722400"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pic>
        <p:nvPicPr>
          <p:cNvPr id="1712" name="Google Shape;1712;g2509b96e28f_3_7259"/>
          <p:cNvPicPr preferRelativeResize="0"/>
          <p:nvPr/>
        </p:nvPicPr>
        <p:blipFill>
          <a:blip r:embed="rId3">
            <a:alphaModFix/>
          </a:blip>
          <a:stretch>
            <a:fillRect/>
          </a:stretch>
        </p:blipFill>
        <p:spPr>
          <a:xfrm>
            <a:off x="1262900" y="-198650"/>
            <a:ext cx="825000" cy="594100"/>
          </a:xfrm>
          <a:prstGeom prst="rect">
            <a:avLst/>
          </a:prstGeom>
          <a:noFill/>
          <a:ln>
            <a:noFill/>
          </a:ln>
        </p:spPr>
      </p:pic>
      <p:pic>
        <p:nvPicPr>
          <p:cNvPr id="1713" name="Google Shape;1713;g2509b96e28f_3_7259"/>
          <p:cNvPicPr preferRelativeResize="0"/>
          <p:nvPr/>
        </p:nvPicPr>
        <p:blipFill>
          <a:blip r:embed="rId4">
            <a:alphaModFix/>
          </a:blip>
          <a:stretch>
            <a:fillRect/>
          </a:stretch>
        </p:blipFill>
        <p:spPr>
          <a:xfrm flipH="1" rot="10219359">
            <a:off x="366947" y="4364536"/>
            <a:ext cx="1791649" cy="822328"/>
          </a:xfrm>
          <a:prstGeom prst="rect">
            <a:avLst/>
          </a:prstGeom>
          <a:noFill/>
          <a:ln>
            <a:noFill/>
          </a:ln>
        </p:spPr>
      </p:pic>
      <p:sp>
        <p:nvSpPr>
          <p:cNvPr id="1714" name="Google Shape;1714;g2509b96e28f_3_7259"/>
          <p:cNvSpPr/>
          <p:nvPr/>
        </p:nvSpPr>
        <p:spPr>
          <a:xfrm rot="5400000">
            <a:off x="5451275" y="4462500"/>
            <a:ext cx="3990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g2509b96e28f_3_7259"/>
          <p:cNvSpPr/>
          <p:nvPr/>
        </p:nvSpPr>
        <p:spPr>
          <a:xfrm>
            <a:off x="6750500" y="1581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6" name="Google Shape;1716;g2509b96e28f_3_7259"/>
          <p:cNvPicPr preferRelativeResize="0"/>
          <p:nvPr/>
        </p:nvPicPr>
        <p:blipFill>
          <a:blip r:embed="rId5">
            <a:alphaModFix/>
          </a:blip>
          <a:stretch>
            <a:fillRect/>
          </a:stretch>
        </p:blipFill>
        <p:spPr>
          <a:xfrm>
            <a:off x="8707325" y="2425425"/>
            <a:ext cx="255550" cy="634550"/>
          </a:xfrm>
          <a:prstGeom prst="rect">
            <a:avLst/>
          </a:prstGeom>
          <a:noFill/>
          <a:ln>
            <a:noFill/>
          </a:ln>
        </p:spPr>
      </p:pic>
      <p:grpSp>
        <p:nvGrpSpPr>
          <p:cNvPr id="1717" name="Google Shape;1717;g2509b96e28f_3_7259"/>
          <p:cNvGrpSpPr/>
          <p:nvPr/>
        </p:nvGrpSpPr>
        <p:grpSpPr>
          <a:xfrm>
            <a:off x="95581" y="752925"/>
            <a:ext cx="475588" cy="2490000"/>
            <a:chOff x="95581" y="752925"/>
            <a:chExt cx="475588" cy="2490000"/>
          </a:xfrm>
        </p:grpSpPr>
        <p:pic>
          <p:nvPicPr>
            <p:cNvPr id="1718" name="Google Shape;1718;g2509b96e28f_3_7259"/>
            <p:cNvPicPr preferRelativeResize="0"/>
            <p:nvPr/>
          </p:nvPicPr>
          <p:blipFill>
            <a:blip r:embed="rId6">
              <a:alphaModFix/>
            </a:blip>
            <a:stretch>
              <a:fillRect/>
            </a:stretch>
          </p:blipFill>
          <p:spPr>
            <a:xfrm>
              <a:off x="95581" y="2798325"/>
              <a:ext cx="475588" cy="444600"/>
            </a:xfrm>
            <a:prstGeom prst="rect">
              <a:avLst/>
            </a:prstGeom>
            <a:noFill/>
            <a:ln>
              <a:noFill/>
            </a:ln>
          </p:spPr>
        </p:pic>
        <p:sp>
          <p:nvSpPr>
            <p:cNvPr id="1719" name="Google Shape;1719;g2509b96e28f_3_7259"/>
            <p:cNvSpPr/>
            <p:nvPr/>
          </p:nvSpPr>
          <p:spPr>
            <a:xfrm>
              <a:off x="219225" y="7529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g2509b96e28f_3_7259"/>
            <p:cNvSpPr/>
            <p:nvPr/>
          </p:nvSpPr>
          <p:spPr>
            <a:xfrm>
              <a:off x="219225" y="290632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g2509b96e28f_3_7259"/>
          <p:cNvGrpSpPr/>
          <p:nvPr/>
        </p:nvGrpSpPr>
        <p:grpSpPr>
          <a:xfrm>
            <a:off x="113272" y="395442"/>
            <a:ext cx="440066" cy="228529"/>
            <a:chOff x="304150" y="1012425"/>
            <a:chExt cx="7007425" cy="3639000"/>
          </a:xfrm>
        </p:grpSpPr>
        <p:sp>
          <p:nvSpPr>
            <p:cNvPr id="1722" name="Google Shape;1722;g2509b96e28f_3_7259"/>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g2509b96e28f_3_7259"/>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g2509b96e28f_3_7259"/>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g2509b96e28f_3_7259"/>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g2509b96e28f_3_7259"/>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727" name="Shape 1727"/>
        <p:cNvGrpSpPr/>
        <p:nvPr/>
      </p:nvGrpSpPr>
      <p:grpSpPr>
        <a:xfrm>
          <a:off x="0" y="0"/>
          <a:ext cx="0" cy="0"/>
          <a:chOff x="0" y="0"/>
          <a:chExt cx="0" cy="0"/>
        </a:xfrm>
      </p:grpSpPr>
      <p:pic>
        <p:nvPicPr>
          <p:cNvPr id="1728" name="Google Shape;1728;g2509b96e28f_3_727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729" name="Google Shape;1729;g2509b96e28f_3_7278"/>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g2509b96e28f_3_727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pic>
        <p:nvPicPr>
          <p:cNvPr id="1731" name="Google Shape;1731;g2509b96e28f_3_7278"/>
          <p:cNvPicPr preferRelativeResize="0"/>
          <p:nvPr/>
        </p:nvPicPr>
        <p:blipFill>
          <a:blip r:embed="rId3">
            <a:alphaModFix/>
          </a:blip>
          <a:stretch>
            <a:fillRect/>
          </a:stretch>
        </p:blipFill>
        <p:spPr>
          <a:xfrm>
            <a:off x="3905800" y="4714375"/>
            <a:ext cx="825000" cy="594100"/>
          </a:xfrm>
          <a:prstGeom prst="rect">
            <a:avLst/>
          </a:prstGeom>
          <a:noFill/>
          <a:ln>
            <a:noFill/>
          </a:ln>
        </p:spPr>
      </p:pic>
      <p:pic>
        <p:nvPicPr>
          <p:cNvPr id="1732" name="Google Shape;1732;g2509b96e28f_3_7278"/>
          <p:cNvPicPr preferRelativeResize="0"/>
          <p:nvPr/>
        </p:nvPicPr>
        <p:blipFill>
          <a:blip r:embed="rId4">
            <a:alphaModFix/>
          </a:blip>
          <a:stretch>
            <a:fillRect/>
          </a:stretch>
        </p:blipFill>
        <p:spPr>
          <a:xfrm rot="580641">
            <a:off x="7055522" y="-300770"/>
            <a:ext cx="1791649" cy="822328"/>
          </a:xfrm>
          <a:prstGeom prst="rect">
            <a:avLst/>
          </a:prstGeom>
          <a:noFill/>
          <a:ln>
            <a:noFill/>
          </a:ln>
        </p:spPr>
      </p:pic>
      <p:sp>
        <p:nvSpPr>
          <p:cNvPr id="1733" name="Google Shape;1733;g2509b96e28f_3_7278"/>
          <p:cNvSpPr/>
          <p:nvPr/>
        </p:nvSpPr>
        <p:spPr>
          <a:xfrm rot="5400000">
            <a:off x="285750" y="4462500"/>
            <a:ext cx="3990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g2509b96e28f_3_7278"/>
          <p:cNvSpPr/>
          <p:nvPr/>
        </p:nvSpPr>
        <p:spPr>
          <a:xfrm>
            <a:off x="722375" y="13780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5" name="Google Shape;1735;g2509b96e28f_3_7278"/>
          <p:cNvPicPr preferRelativeResize="0"/>
          <p:nvPr/>
        </p:nvPicPr>
        <p:blipFill>
          <a:blip r:embed="rId5">
            <a:alphaModFix/>
          </a:blip>
          <a:stretch>
            <a:fillRect/>
          </a:stretch>
        </p:blipFill>
        <p:spPr>
          <a:xfrm>
            <a:off x="216150" y="338225"/>
            <a:ext cx="255550" cy="634550"/>
          </a:xfrm>
          <a:prstGeom prst="rect">
            <a:avLst/>
          </a:prstGeom>
          <a:noFill/>
          <a:ln>
            <a:noFill/>
          </a:ln>
        </p:spPr>
      </p:pic>
      <p:grpSp>
        <p:nvGrpSpPr>
          <p:cNvPr id="1736" name="Google Shape;1736;g2509b96e28f_3_7278"/>
          <p:cNvGrpSpPr/>
          <p:nvPr/>
        </p:nvGrpSpPr>
        <p:grpSpPr>
          <a:xfrm>
            <a:off x="8487281" y="1918500"/>
            <a:ext cx="475588" cy="2490000"/>
            <a:chOff x="8487281" y="1918500"/>
            <a:chExt cx="475588" cy="2490000"/>
          </a:xfrm>
        </p:grpSpPr>
        <p:pic>
          <p:nvPicPr>
            <p:cNvPr id="1737" name="Google Shape;1737;g2509b96e28f_3_7278"/>
            <p:cNvPicPr preferRelativeResize="0"/>
            <p:nvPr/>
          </p:nvPicPr>
          <p:blipFill>
            <a:blip r:embed="rId6">
              <a:alphaModFix/>
            </a:blip>
            <a:stretch>
              <a:fillRect/>
            </a:stretch>
          </p:blipFill>
          <p:spPr>
            <a:xfrm>
              <a:off x="8487281" y="3963900"/>
              <a:ext cx="475588" cy="444600"/>
            </a:xfrm>
            <a:prstGeom prst="rect">
              <a:avLst/>
            </a:prstGeom>
            <a:noFill/>
            <a:ln>
              <a:noFill/>
            </a:ln>
          </p:spPr>
        </p:pic>
        <p:sp>
          <p:nvSpPr>
            <p:cNvPr id="1738" name="Google Shape;1738;g2509b96e28f_3_7278"/>
            <p:cNvSpPr/>
            <p:nvPr/>
          </p:nvSpPr>
          <p:spPr>
            <a:xfrm>
              <a:off x="8610925" y="19185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g2509b96e28f_3_7278"/>
            <p:cNvSpPr/>
            <p:nvPr/>
          </p:nvSpPr>
          <p:spPr>
            <a:xfrm>
              <a:off x="8610925" y="40719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g2509b96e28f_3_7278"/>
          <p:cNvGrpSpPr/>
          <p:nvPr/>
        </p:nvGrpSpPr>
        <p:grpSpPr>
          <a:xfrm>
            <a:off x="8504972" y="1561017"/>
            <a:ext cx="440066" cy="228529"/>
            <a:chOff x="304150" y="1012425"/>
            <a:chExt cx="7007425" cy="3639000"/>
          </a:xfrm>
        </p:grpSpPr>
        <p:sp>
          <p:nvSpPr>
            <p:cNvPr id="1741" name="Google Shape;1741;g2509b96e28f_3_727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g2509b96e28f_3_727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g2509b96e28f_3_727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g2509b96e28f_3_727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g2509b96e28f_3_727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746" name="Shape 1746"/>
        <p:cNvGrpSpPr/>
        <p:nvPr/>
      </p:nvGrpSpPr>
      <p:grpSpPr>
        <a:xfrm>
          <a:off x="0" y="0"/>
          <a:ext cx="0" cy="0"/>
          <a:chOff x="0" y="0"/>
          <a:chExt cx="0" cy="0"/>
        </a:xfrm>
      </p:grpSpPr>
      <p:pic>
        <p:nvPicPr>
          <p:cNvPr id="1747" name="Google Shape;1747;g2509b96e28f_3_729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748" name="Google Shape;1748;g2509b96e28f_3_7297"/>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g2509b96e28f_3_7297"/>
          <p:cNvSpPr txBox="1"/>
          <p:nvPr>
            <p:ph type="title"/>
          </p:nvPr>
        </p:nvSpPr>
        <p:spPr>
          <a:xfrm>
            <a:off x="2492250" y="1396200"/>
            <a:ext cx="4159500" cy="151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800"/>
              <a:buNone/>
              <a:defRPr sz="96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50" name="Google Shape;1750;g2509b96e28f_3_7297"/>
          <p:cNvSpPr txBox="1"/>
          <p:nvPr>
            <p:ph idx="1" type="subTitle"/>
          </p:nvPr>
        </p:nvSpPr>
        <p:spPr>
          <a:xfrm>
            <a:off x="2713800" y="2709000"/>
            <a:ext cx="3716400" cy="10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pic>
        <p:nvPicPr>
          <p:cNvPr id="1751" name="Google Shape;1751;g2509b96e28f_3_7297"/>
          <p:cNvPicPr preferRelativeResize="0"/>
          <p:nvPr/>
        </p:nvPicPr>
        <p:blipFill>
          <a:blip r:embed="rId3">
            <a:alphaModFix/>
          </a:blip>
          <a:stretch>
            <a:fillRect/>
          </a:stretch>
        </p:blipFill>
        <p:spPr>
          <a:xfrm>
            <a:off x="3639350" y="242450"/>
            <a:ext cx="825000" cy="594100"/>
          </a:xfrm>
          <a:prstGeom prst="rect">
            <a:avLst/>
          </a:prstGeom>
          <a:noFill/>
          <a:ln>
            <a:noFill/>
          </a:ln>
        </p:spPr>
      </p:pic>
      <p:pic>
        <p:nvPicPr>
          <p:cNvPr id="1752" name="Google Shape;1752;g2509b96e28f_3_7297"/>
          <p:cNvPicPr preferRelativeResize="0"/>
          <p:nvPr/>
        </p:nvPicPr>
        <p:blipFill>
          <a:blip r:embed="rId4">
            <a:alphaModFix/>
          </a:blip>
          <a:stretch>
            <a:fillRect/>
          </a:stretch>
        </p:blipFill>
        <p:spPr>
          <a:xfrm flipH="1" rot="10799996">
            <a:off x="6128272" y="4321160"/>
            <a:ext cx="1791649" cy="822328"/>
          </a:xfrm>
          <a:prstGeom prst="rect">
            <a:avLst/>
          </a:prstGeom>
          <a:noFill/>
          <a:ln>
            <a:noFill/>
          </a:ln>
        </p:spPr>
      </p:pic>
      <p:sp>
        <p:nvSpPr>
          <p:cNvPr id="1753" name="Google Shape;1753;g2509b96e28f_3_7297"/>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4" name="Google Shape;1754;g2509b96e28f_3_7297"/>
          <p:cNvGrpSpPr/>
          <p:nvPr/>
        </p:nvGrpSpPr>
        <p:grpSpPr>
          <a:xfrm>
            <a:off x="8580031" y="1860300"/>
            <a:ext cx="475588" cy="2490000"/>
            <a:chOff x="8580031" y="1860300"/>
            <a:chExt cx="475588" cy="2490000"/>
          </a:xfrm>
        </p:grpSpPr>
        <p:pic>
          <p:nvPicPr>
            <p:cNvPr id="1755" name="Google Shape;1755;g2509b96e28f_3_7297"/>
            <p:cNvPicPr preferRelativeResize="0"/>
            <p:nvPr/>
          </p:nvPicPr>
          <p:blipFill>
            <a:blip r:embed="rId5">
              <a:alphaModFix/>
            </a:blip>
            <a:stretch>
              <a:fillRect/>
            </a:stretch>
          </p:blipFill>
          <p:spPr>
            <a:xfrm>
              <a:off x="8580031" y="3905700"/>
              <a:ext cx="475588" cy="444600"/>
            </a:xfrm>
            <a:prstGeom prst="rect">
              <a:avLst/>
            </a:prstGeom>
            <a:noFill/>
            <a:ln>
              <a:noFill/>
            </a:ln>
          </p:spPr>
        </p:pic>
        <p:sp>
          <p:nvSpPr>
            <p:cNvPr id="1756" name="Google Shape;1756;g2509b96e28f_3_7297"/>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g2509b96e28f_3_7297"/>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g2509b96e28f_3_7297"/>
          <p:cNvGrpSpPr/>
          <p:nvPr/>
        </p:nvGrpSpPr>
        <p:grpSpPr>
          <a:xfrm>
            <a:off x="8597722" y="1500067"/>
            <a:ext cx="440066" cy="228529"/>
            <a:chOff x="304150" y="1012425"/>
            <a:chExt cx="7007425" cy="3639000"/>
          </a:xfrm>
        </p:grpSpPr>
        <p:sp>
          <p:nvSpPr>
            <p:cNvPr id="1759" name="Google Shape;1759;g2509b96e28f_3_7297"/>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g2509b96e28f_3_7297"/>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g2509b96e28f_3_7297"/>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g2509b96e28f_3_7297"/>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g2509b96e28f_3_7297"/>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4" name="Google Shape;1764;g2509b96e28f_3_7297"/>
          <p:cNvSpPr/>
          <p:nvPr/>
        </p:nvSpPr>
        <p:spPr>
          <a:xfrm>
            <a:off x="13137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5" name="Google Shape;1765;g2509b96e28f_3_7297"/>
          <p:cNvPicPr preferRelativeResize="0"/>
          <p:nvPr/>
        </p:nvPicPr>
        <p:blipFill>
          <a:blip r:embed="rId6">
            <a:alphaModFix/>
          </a:blip>
          <a:stretch>
            <a:fillRect/>
          </a:stretch>
        </p:blipFill>
        <p:spPr>
          <a:xfrm rot="10800000">
            <a:off x="-317947" y="-978800"/>
            <a:ext cx="2423445" cy="238200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p:cSld name="Zwei Inhalte">
    <p:spTree>
      <p:nvGrpSpPr>
        <p:cNvPr id="88" name="Shape 88"/>
        <p:cNvGrpSpPr/>
        <p:nvPr/>
      </p:nvGrpSpPr>
      <p:grpSpPr>
        <a:xfrm>
          <a:off x="0" y="0"/>
          <a:ext cx="0" cy="0"/>
          <a:chOff x="0" y="0"/>
          <a:chExt cx="0" cy="0"/>
        </a:xfrm>
      </p:grpSpPr>
      <p:sp>
        <p:nvSpPr>
          <p:cNvPr id="89" name="Google Shape;89;p49"/>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9"/>
          <p:cNvSpPr txBox="1"/>
          <p:nvPr>
            <p:ph idx="1" type="body"/>
          </p:nvPr>
        </p:nvSpPr>
        <p:spPr>
          <a:xfrm>
            <a:off x="468000" y="576000"/>
            <a:ext cx="8244200" cy="277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91" name="Google Shape;91;p49"/>
          <p:cNvSpPr txBox="1"/>
          <p:nvPr>
            <p:ph idx="2" type="body"/>
          </p:nvPr>
        </p:nvSpPr>
        <p:spPr>
          <a:xfrm>
            <a:off x="468000" y="1008000"/>
            <a:ext cx="3960000" cy="37080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92" name="Google Shape;92;p49"/>
          <p:cNvSpPr txBox="1"/>
          <p:nvPr>
            <p:ph idx="3" type="body"/>
          </p:nvPr>
        </p:nvSpPr>
        <p:spPr>
          <a:xfrm>
            <a:off x="4752200" y="1008000"/>
            <a:ext cx="3960000" cy="37080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93" name="Google Shape;93;p49"/>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9"/>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9"/>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66" name="Shape 1766"/>
        <p:cNvGrpSpPr/>
        <p:nvPr/>
      </p:nvGrpSpPr>
      <p:grpSpPr>
        <a:xfrm>
          <a:off x="0" y="0"/>
          <a:ext cx="0" cy="0"/>
          <a:chOff x="0" y="0"/>
          <a:chExt cx="0" cy="0"/>
        </a:xfrm>
      </p:grpSpPr>
      <p:pic>
        <p:nvPicPr>
          <p:cNvPr id="1767" name="Google Shape;1767;g2509b96e28f_3_731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768" name="Google Shape;1768;g2509b96e28f_3_7317"/>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g2509b96e28f_3_7317"/>
          <p:cNvSpPr txBox="1"/>
          <p:nvPr>
            <p:ph type="title"/>
          </p:nvPr>
        </p:nvSpPr>
        <p:spPr>
          <a:xfrm>
            <a:off x="722375" y="1589063"/>
            <a:ext cx="4376400" cy="11040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770" name="Google Shape;1770;g2509b96e28f_3_7317"/>
          <p:cNvSpPr txBox="1"/>
          <p:nvPr>
            <p:ph idx="1" type="subTitle"/>
          </p:nvPr>
        </p:nvSpPr>
        <p:spPr>
          <a:xfrm>
            <a:off x="722375" y="2596738"/>
            <a:ext cx="4376400" cy="957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771" name="Google Shape;1771;g2509b96e28f_3_7317"/>
          <p:cNvSpPr/>
          <p:nvPr>
            <p:ph idx="2" type="pic"/>
          </p:nvPr>
        </p:nvSpPr>
        <p:spPr>
          <a:xfrm>
            <a:off x="5545825" y="539500"/>
            <a:ext cx="2875800" cy="4064700"/>
          </a:xfrm>
          <a:prstGeom prst="rect">
            <a:avLst/>
          </a:prstGeom>
          <a:noFill/>
          <a:ln cap="flat" cmpd="sng" w="9525">
            <a:solidFill>
              <a:schemeClr val="dk1"/>
            </a:solidFill>
            <a:prstDash val="solid"/>
            <a:round/>
            <a:headEnd len="sm" w="sm" type="none"/>
            <a:tailEnd len="sm" w="sm" type="none"/>
          </a:ln>
        </p:spPr>
      </p:sp>
      <p:grpSp>
        <p:nvGrpSpPr>
          <p:cNvPr id="1772" name="Google Shape;1772;g2509b96e28f_3_7317"/>
          <p:cNvGrpSpPr/>
          <p:nvPr/>
        </p:nvGrpSpPr>
        <p:grpSpPr>
          <a:xfrm>
            <a:off x="420325" y="30761"/>
            <a:ext cx="2490000" cy="475588"/>
            <a:chOff x="420325" y="30761"/>
            <a:chExt cx="2490000" cy="475588"/>
          </a:xfrm>
        </p:grpSpPr>
        <p:pic>
          <p:nvPicPr>
            <p:cNvPr id="1773" name="Google Shape;1773;g2509b96e28f_3_7317"/>
            <p:cNvPicPr preferRelativeResize="0"/>
            <p:nvPr/>
          </p:nvPicPr>
          <p:blipFill>
            <a:blip r:embed="rId3">
              <a:alphaModFix/>
            </a:blip>
            <a:stretch>
              <a:fillRect/>
            </a:stretch>
          </p:blipFill>
          <p:spPr>
            <a:xfrm rot="-5400000">
              <a:off x="2450231" y="46255"/>
              <a:ext cx="475588" cy="444600"/>
            </a:xfrm>
            <a:prstGeom prst="rect">
              <a:avLst/>
            </a:prstGeom>
            <a:noFill/>
            <a:ln>
              <a:noFill/>
            </a:ln>
          </p:spPr>
        </p:pic>
        <p:sp>
          <p:nvSpPr>
            <p:cNvPr id="1774" name="Google Shape;1774;g2509b96e28f_3_7317"/>
            <p:cNvSpPr/>
            <p:nvPr/>
          </p:nvSpPr>
          <p:spPr>
            <a:xfrm rot="-5400000">
              <a:off x="1497175" y="-92244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g2509b96e28f_3_7317"/>
            <p:cNvSpPr/>
            <p:nvPr/>
          </p:nvSpPr>
          <p:spPr>
            <a:xfrm rot="-5400000">
              <a:off x="2573875" y="15425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776" name="Shape 1776"/>
        <p:cNvGrpSpPr/>
        <p:nvPr/>
      </p:nvGrpSpPr>
      <p:grpSpPr>
        <a:xfrm>
          <a:off x="0" y="0"/>
          <a:ext cx="0" cy="0"/>
          <a:chOff x="0" y="0"/>
          <a:chExt cx="0" cy="0"/>
        </a:xfrm>
      </p:grpSpPr>
      <p:pic>
        <p:nvPicPr>
          <p:cNvPr id="1777" name="Google Shape;1777;g2509b96e28f_3_732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778" name="Google Shape;1778;g2509b96e28f_3_7327"/>
          <p:cNvSpPr/>
          <p:nvPr/>
        </p:nvSpPr>
        <p:spPr>
          <a:xfrm>
            <a:off x="-317950" y="5394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g2509b96e28f_3_7327"/>
          <p:cNvSpPr txBox="1"/>
          <p:nvPr>
            <p:ph type="title"/>
          </p:nvPr>
        </p:nvSpPr>
        <p:spPr>
          <a:xfrm>
            <a:off x="1266000" y="1484400"/>
            <a:ext cx="2795400" cy="1054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780" name="Google Shape;1780;g2509b96e28f_3_7327"/>
          <p:cNvSpPr txBox="1"/>
          <p:nvPr>
            <p:ph idx="1" type="subTitle"/>
          </p:nvPr>
        </p:nvSpPr>
        <p:spPr>
          <a:xfrm>
            <a:off x="1266000" y="2446203"/>
            <a:ext cx="2795400" cy="121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1781" name="Google Shape;1781;g2509b96e28f_3_7327"/>
          <p:cNvGrpSpPr/>
          <p:nvPr/>
        </p:nvGrpSpPr>
        <p:grpSpPr>
          <a:xfrm>
            <a:off x="85156" y="1737750"/>
            <a:ext cx="475588" cy="2490000"/>
            <a:chOff x="85156" y="1737750"/>
            <a:chExt cx="475588" cy="2490000"/>
          </a:xfrm>
        </p:grpSpPr>
        <p:pic>
          <p:nvPicPr>
            <p:cNvPr id="1782" name="Google Shape;1782;g2509b96e28f_3_7327"/>
            <p:cNvPicPr preferRelativeResize="0"/>
            <p:nvPr/>
          </p:nvPicPr>
          <p:blipFill>
            <a:blip r:embed="rId3">
              <a:alphaModFix/>
            </a:blip>
            <a:stretch>
              <a:fillRect/>
            </a:stretch>
          </p:blipFill>
          <p:spPr>
            <a:xfrm>
              <a:off x="85156" y="3783150"/>
              <a:ext cx="475588" cy="444600"/>
            </a:xfrm>
            <a:prstGeom prst="rect">
              <a:avLst/>
            </a:prstGeom>
            <a:noFill/>
            <a:ln>
              <a:noFill/>
            </a:ln>
          </p:spPr>
        </p:pic>
        <p:sp>
          <p:nvSpPr>
            <p:cNvPr id="1783" name="Google Shape;1783;g2509b96e28f_3_7327"/>
            <p:cNvSpPr/>
            <p:nvPr/>
          </p:nvSpPr>
          <p:spPr>
            <a:xfrm>
              <a:off x="208800" y="17377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g2509b96e28f_3_7327"/>
            <p:cNvSpPr/>
            <p:nvPr/>
          </p:nvSpPr>
          <p:spPr>
            <a:xfrm>
              <a:off x="208800" y="38911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85" name="Google Shape;1785;g2509b96e28f_3_7327"/>
          <p:cNvPicPr preferRelativeResize="0"/>
          <p:nvPr/>
        </p:nvPicPr>
        <p:blipFill>
          <a:blip r:embed="rId4">
            <a:alphaModFix/>
          </a:blip>
          <a:stretch>
            <a:fillRect/>
          </a:stretch>
        </p:blipFill>
        <p:spPr>
          <a:xfrm rot="10800000">
            <a:off x="-735972" y="-1304050"/>
            <a:ext cx="2423445" cy="2382002"/>
          </a:xfrm>
          <a:prstGeom prst="rect">
            <a:avLst/>
          </a:prstGeom>
          <a:noFill/>
          <a:ln>
            <a:noFill/>
          </a:ln>
        </p:spPr>
      </p:pic>
      <p:grpSp>
        <p:nvGrpSpPr>
          <p:cNvPr id="1786" name="Google Shape;1786;g2509b96e28f_3_7327"/>
          <p:cNvGrpSpPr/>
          <p:nvPr/>
        </p:nvGrpSpPr>
        <p:grpSpPr>
          <a:xfrm>
            <a:off x="102847" y="1369342"/>
            <a:ext cx="440066" cy="228529"/>
            <a:chOff x="304150" y="1012425"/>
            <a:chExt cx="7007425" cy="3639000"/>
          </a:xfrm>
        </p:grpSpPr>
        <p:sp>
          <p:nvSpPr>
            <p:cNvPr id="1787" name="Google Shape;1787;g2509b96e28f_3_7327"/>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g2509b96e28f_3_7327"/>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g2509b96e28f_3_7327"/>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g2509b96e28f_3_7327"/>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g2509b96e28f_3_7327"/>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2" name="Google Shape;1792;g2509b96e28f_3_7327"/>
          <p:cNvPicPr preferRelativeResize="0"/>
          <p:nvPr/>
        </p:nvPicPr>
        <p:blipFill>
          <a:blip r:embed="rId5">
            <a:alphaModFix/>
          </a:blip>
          <a:stretch>
            <a:fillRect/>
          </a:stretch>
        </p:blipFill>
        <p:spPr>
          <a:xfrm>
            <a:off x="8640025" y="1177550"/>
            <a:ext cx="255550" cy="634550"/>
          </a:xfrm>
          <a:prstGeom prst="rect">
            <a:avLst/>
          </a:prstGeom>
          <a:noFill/>
          <a:ln>
            <a:noFill/>
          </a:ln>
        </p:spPr>
      </p:pic>
      <p:pic>
        <p:nvPicPr>
          <p:cNvPr id="1793" name="Google Shape;1793;g2509b96e28f_3_7327"/>
          <p:cNvPicPr preferRelativeResize="0"/>
          <p:nvPr/>
        </p:nvPicPr>
        <p:blipFill>
          <a:blip r:embed="rId6">
            <a:alphaModFix/>
          </a:blip>
          <a:stretch>
            <a:fillRect/>
          </a:stretch>
        </p:blipFill>
        <p:spPr>
          <a:xfrm flipH="1" rot="10799996">
            <a:off x="4999372" y="4128435"/>
            <a:ext cx="1791649" cy="822328"/>
          </a:xfrm>
          <a:prstGeom prst="rect">
            <a:avLst/>
          </a:prstGeom>
          <a:noFill/>
          <a:ln>
            <a:noFill/>
          </a:ln>
        </p:spPr>
      </p:pic>
      <p:sp>
        <p:nvSpPr>
          <p:cNvPr id="1794" name="Google Shape;1794;g2509b96e28f_3_7327"/>
          <p:cNvSpPr/>
          <p:nvPr/>
        </p:nvSpPr>
        <p:spPr>
          <a:xfrm>
            <a:off x="799410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5" name="Google Shape;1795;g2509b96e28f_3_7327"/>
          <p:cNvPicPr preferRelativeResize="0"/>
          <p:nvPr/>
        </p:nvPicPr>
        <p:blipFill>
          <a:blip r:embed="rId7">
            <a:alphaModFix/>
          </a:blip>
          <a:stretch>
            <a:fillRect/>
          </a:stretch>
        </p:blipFill>
        <p:spPr>
          <a:xfrm>
            <a:off x="1748450" y="4257550"/>
            <a:ext cx="1073200" cy="692900"/>
          </a:xfrm>
          <a:prstGeom prst="rect">
            <a:avLst/>
          </a:prstGeom>
          <a:noFill/>
          <a:ln>
            <a:noFill/>
          </a:ln>
        </p:spPr>
      </p:pic>
      <p:sp>
        <p:nvSpPr>
          <p:cNvPr id="1796" name="Google Shape;1796;g2509b96e28f_3_7327"/>
          <p:cNvSpPr/>
          <p:nvPr/>
        </p:nvSpPr>
        <p:spPr>
          <a:xfrm>
            <a:off x="4361700"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1797" name="Shape 1797"/>
        <p:cNvGrpSpPr/>
        <p:nvPr/>
      </p:nvGrpSpPr>
      <p:grpSpPr>
        <a:xfrm>
          <a:off x="0" y="0"/>
          <a:ext cx="0" cy="0"/>
          <a:chOff x="0" y="0"/>
          <a:chExt cx="0" cy="0"/>
        </a:xfrm>
      </p:grpSpPr>
      <p:pic>
        <p:nvPicPr>
          <p:cNvPr id="1798" name="Google Shape;1798;g2509b96e28f_3_734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799" name="Google Shape;1799;g2509b96e28f_3_7348"/>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g2509b96e28f_3_7348"/>
          <p:cNvSpPr txBox="1"/>
          <p:nvPr>
            <p:ph type="title"/>
          </p:nvPr>
        </p:nvSpPr>
        <p:spPr>
          <a:xfrm>
            <a:off x="4498950" y="1919925"/>
            <a:ext cx="2798100" cy="6186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801" name="Google Shape;1801;g2509b96e28f_3_7348"/>
          <p:cNvSpPr txBox="1"/>
          <p:nvPr>
            <p:ph idx="1" type="subTitle"/>
          </p:nvPr>
        </p:nvSpPr>
        <p:spPr>
          <a:xfrm>
            <a:off x="4498950" y="2446210"/>
            <a:ext cx="2798100" cy="1212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02" name="Google Shape;1802;g2509b96e28f_3_7348"/>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3" name="Google Shape;1803;g2509b96e28f_3_7348"/>
          <p:cNvGrpSpPr/>
          <p:nvPr/>
        </p:nvGrpSpPr>
        <p:grpSpPr>
          <a:xfrm>
            <a:off x="8580031" y="1860300"/>
            <a:ext cx="475588" cy="2490000"/>
            <a:chOff x="8580031" y="1860300"/>
            <a:chExt cx="475588" cy="2490000"/>
          </a:xfrm>
        </p:grpSpPr>
        <p:pic>
          <p:nvPicPr>
            <p:cNvPr id="1804" name="Google Shape;1804;g2509b96e28f_3_7348"/>
            <p:cNvPicPr preferRelativeResize="0"/>
            <p:nvPr/>
          </p:nvPicPr>
          <p:blipFill>
            <a:blip r:embed="rId3">
              <a:alphaModFix/>
            </a:blip>
            <a:stretch>
              <a:fillRect/>
            </a:stretch>
          </p:blipFill>
          <p:spPr>
            <a:xfrm>
              <a:off x="8580031" y="3905700"/>
              <a:ext cx="475588" cy="444600"/>
            </a:xfrm>
            <a:prstGeom prst="rect">
              <a:avLst/>
            </a:prstGeom>
            <a:noFill/>
            <a:ln>
              <a:noFill/>
            </a:ln>
          </p:spPr>
        </p:pic>
        <p:sp>
          <p:nvSpPr>
            <p:cNvPr id="1805" name="Google Shape;1805;g2509b96e28f_3_7348"/>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g2509b96e28f_3_7348"/>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g2509b96e28f_3_7348"/>
          <p:cNvGrpSpPr/>
          <p:nvPr/>
        </p:nvGrpSpPr>
        <p:grpSpPr>
          <a:xfrm>
            <a:off x="8597722" y="1500067"/>
            <a:ext cx="440066" cy="228529"/>
            <a:chOff x="304150" y="1012425"/>
            <a:chExt cx="7007425" cy="3639000"/>
          </a:xfrm>
        </p:grpSpPr>
        <p:sp>
          <p:nvSpPr>
            <p:cNvPr id="1808" name="Google Shape;1808;g2509b96e28f_3_734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g2509b96e28f_3_734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g2509b96e28f_3_734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g2509b96e28f_3_734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g2509b96e28f_3_734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13" name="Google Shape;1813;g2509b96e28f_3_7348"/>
          <p:cNvPicPr preferRelativeResize="0"/>
          <p:nvPr/>
        </p:nvPicPr>
        <p:blipFill>
          <a:blip r:embed="rId4">
            <a:alphaModFix/>
          </a:blip>
          <a:stretch>
            <a:fillRect/>
          </a:stretch>
        </p:blipFill>
        <p:spPr>
          <a:xfrm flipH="1">
            <a:off x="-576497" y="3622575"/>
            <a:ext cx="2423445" cy="2382002"/>
          </a:xfrm>
          <a:prstGeom prst="rect">
            <a:avLst/>
          </a:prstGeom>
          <a:noFill/>
          <a:ln>
            <a:noFill/>
          </a:ln>
        </p:spPr>
      </p:pic>
      <p:pic>
        <p:nvPicPr>
          <p:cNvPr id="1814" name="Google Shape;1814;g2509b96e28f_3_7348"/>
          <p:cNvPicPr preferRelativeResize="0"/>
          <p:nvPr/>
        </p:nvPicPr>
        <p:blipFill>
          <a:blip r:embed="rId5">
            <a:alphaModFix/>
          </a:blip>
          <a:stretch>
            <a:fillRect/>
          </a:stretch>
        </p:blipFill>
        <p:spPr>
          <a:xfrm>
            <a:off x="490650" y="172850"/>
            <a:ext cx="825000" cy="594100"/>
          </a:xfrm>
          <a:prstGeom prst="rect">
            <a:avLst/>
          </a:prstGeom>
          <a:noFill/>
          <a:ln>
            <a:noFill/>
          </a:ln>
        </p:spPr>
      </p:pic>
      <p:pic>
        <p:nvPicPr>
          <p:cNvPr id="1815" name="Google Shape;1815;g2509b96e28f_3_7348"/>
          <p:cNvPicPr preferRelativeResize="0"/>
          <p:nvPr/>
        </p:nvPicPr>
        <p:blipFill>
          <a:blip r:embed="rId6">
            <a:alphaModFix/>
          </a:blip>
          <a:stretch>
            <a:fillRect/>
          </a:stretch>
        </p:blipFill>
        <p:spPr>
          <a:xfrm rot="4">
            <a:off x="3497822" y="128335"/>
            <a:ext cx="1791649" cy="822328"/>
          </a:xfrm>
          <a:prstGeom prst="rect">
            <a:avLst/>
          </a:prstGeom>
          <a:noFill/>
          <a:ln>
            <a:noFill/>
          </a:ln>
        </p:spPr>
      </p:pic>
      <p:pic>
        <p:nvPicPr>
          <p:cNvPr id="1816" name="Google Shape;1816;g2509b96e28f_3_7348"/>
          <p:cNvPicPr preferRelativeResize="0"/>
          <p:nvPr/>
        </p:nvPicPr>
        <p:blipFill>
          <a:blip r:embed="rId7">
            <a:alphaModFix/>
          </a:blip>
          <a:stretch>
            <a:fillRect/>
          </a:stretch>
        </p:blipFill>
        <p:spPr>
          <a:xfrm>
            <a:off x="185775" y="2140000"/>
            <a:ext cx="1073200" cy="692900"/>
          </a:xfrm>
          <a:prstGeom prst="rect">
            <a:avLst/>
          </a:prstGeom>
          <a:noFill/>
          <a:ln>
            <a:noFill/>
          </a:ln>
        </p:spPr>
      </p:pic>
      <p:sp>
        <p:nvSpPr>
          <p:cNvPr id="1817" name="Google Shape;1817;g2509b96e28f_3_7348"/>
          <p:cNvSpPr/>
          <p:nvPr/>
        </p:nvSpPr>
        <p:spPr>
          <a:xfrm>
            <a:off x="57869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1">
    <p:spTree>
      <p:nvGrpSpPr>
        <p:cNvPr id="1818" name="Shape 1818"/>
        <p:cNvGrpSpPr/>
        <p:nvPr/>
      </p:nvGrpSpPr>
      <p:grpSpPr>
        <a:xfrm>
          <a:off x="0" y="0"/>
          <a:ext cx="0" cy="0"/>
          <a:chOff x="0" y="0"/>
          <a:chExt cx="0" cy="0"/>
        </a:xfrm>
      </p:grpSpPr>
      <p:pic>
        <p:nvPicPr>
          <p:cNvPr id="1819" name="Google Shape;1819;g2509b96e28f_3_736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820" name="Google Shape;1820;g2509b96e28f_3_7369"/>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g2509b96e28f_3_7369"/>
          <p:cNvSpPr txBox="1"/>
          <p:nvPr>
            <p:ph type="title"/>
          </p:nvPr>
        </p:nvSpPr>
        <p:spPr>
          <a:xfrm>
            <a:off x="2149950" y="1886474"/>
            <a:ext cx="2798100" cy="650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822" name="Google Shape;1822;g2509b96e28f_3_7369"/>
          <p:cNvSpPr txBox="1"/>
          <p:nvPr>
            <p:ph idx="1" type="subTitle"/>
          </p:nvPr>
        </p:nvSpPr>
        <p:spPr>
          <a:xfrm>
            <a:off x="2149950" y="2444025"/>
            <a:ext cx="2798100" cy="121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23" name="Google Shape;1823;g2509b96e28f_3_7369"/>
          <p:cNvSpPr/>
          <p:nvPr/>
        </p:nvSpPr>
        <p:spPr>
          <a:xfrm>
            <a:off x="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4" name="Google Shape;1824;g2509b96e28f_3_7369"/>
          <p:cNvPicPr preferRelativeResize="0"/>
          <p:nvPr/>
        </p:nvPicPr>
        <p:blipFill>
          <a:blip r:embed="rId3">
            <a:alphaModFix/>
          </a:blip>
          <a:stretch>
            <a:fillRect/>
          </a:stretch>
        </p:blipFill>
        <p:spPr>
          <a:xfrm>
            <a:off x="337275" y="2488025"/>
            <a:ext cx="255550" cy="634550"/>
          </a:xfrm>
          <a:prstGeom prst="rect">
            <a:avLst/>
          </a:prstGeom>
          <a:noFill/>
          <a:ln>
            <a:noFill/>
          </a:ln>
        </p:spPr>
      </p:pic>
      <p:grpSp>
        <p:nvGrpSpPr>
          <p:cNvPr id="1825" name="Google Shape;1825;g2509b96e28f_3_7369"/>
          <p:cNvGrpSpPr/>
          <p:nvPr/>
        </p:nvGrpSpPr>
        <p:grpSpPr>
          <a:xfrm>
            <a:off x="592825" y="33781"/>
            <a:ext cx="2490000" cy="475588"/>
            <a:chOff x="592825" y="33781"/>
            <a:chExt cx="2490000" cy="475588"/>
          </a:xfrm>
        </p:grpSpPr>
        <p:pic>
          <p:nvPicPr>
            <p:cNvPr id="1826" name="Google Shape;1826;g2509b96e28f_3_7369"/>
            <p:cNvPicPr preferRelativeResize="0"/>
            <p:nvPr/>
          </p:nvPicPr>
          <p:blipFill>
            <a:blip r:embed="rId4">
              <a:alphaModFix/>
            </a:blip>
            <a:stretch>
              <a:fillRect/>
            </a:stretch>
          </p:blipFill>
          <p:spPr>
            <a:xfrm rot="-5400000">
              <a:off x="2622731" y="49275"/>
              <a:ext cx="475588" cy="444600"/>
            </a:xfrm>
            <a:prstGeom prst="rect">
              <a:avLst/>
            </a:prstGeom>
            <a:noFill/>
            <a:ln>
              <a:noFill/>
            </a:ln>
          </p:spPr>
        </p:pic>
        <p:sp>
          <p:nvSpPr>
            <p:cNvPr id="1827" name="Google Shape;1827;g2509b96e28f_3_7369"/>
            <p:cNvSpPr/>
            <p:nvPr/>
          </p:nvSpPr>
          <p:spPr>
            <a:xfrm rot="-5400000">
              <a:off x="1669675" y="-9194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g2509b96e28f_3_7369"/>
            <p:cNvSpPr/>
            <p:nvPr/>
          </p:nvSpPr>
          <p:spPr>
            <a:xfrm rot="-5400000">
              <a:off x="2746375" y="1572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9" name="Google Shape;1829;g2509b96e28f_3_7369"/>
          <p:cNvPicPr preferRelativeResize="0"/>
          <p:nvPr/>
        </p:nvPicPr>
        <p:blipFill>
          <a:blip r:embed="rId5">
            <a:alphaModFix/>
          </a:blip>
          <a:stretch>
            <a:fillRect/>
          </a:stretch>
        </p:blipFill>
        <p:spPr>
          <a:xfrm>
            <a:off x="5170800" y="-26900"/>
            <a:ext cx="1073200" cy="692900"/>
          </a:xfrm>
          <a:prstGeom prst="rect">
            <a:avLst/>
          </a:prstGeom>
          <a:noFill/>
          <a:ln>
            <a:noFill/>
          </a:ln>
        </p:spPr>
      </p:pic>
      <p:pic>
        <p:nvPicPr>
          <p:cNvPr id="1830" name="Google Shape;1830;g2509b96e28f_3_7369"/>
          <p:cNvPicPr preferRelativeResize="0"/>
          <p:nvPr/>
        </p:nvPicPr>
        <p:blipFill>
          <a:blip r:embed="rId6">
            <a:alphaModFix/>
          </a:blip>
          <a:stretch>
            <a:fillRect/>
          </a:stretch>
        </p:blipFill>
        <p:spPr>
          <a:xfrm>
            <a:off x="7408928" y="3667550"/>
            <a:ext cx="2423445" cy="2382002"/>
          </a:xfrm>
          <a:prstGeom prst="rect">
            <a:avLst/>
          </a:prstGeom>
          <a:noFill/>
          <a:ln>
            <a:noFill/>
          </a:ln>
        </p:spPr>
      </p:pic>
      <p:pic>
        <p:nvPicPr>
          <p:cNvPr id="1831" name="Google Shape;1831;g2509b96e28f_3_7369"/>
          <p:cNvPicPr preferRelativeResize="0"/>
          <p:nvPr/>
        </p:nvPicPr>
        <p:blipFill>
          <a:blip r:embed="rId7">
            <a:alphaModFix/>
          </a:blip>
          <a:stretch>
            <a:fillRect/>
          </a:stretch>
        </p:blipFill>
        <p:spPr>
          <a:xfrm flipH="1" rot="6167967">
            <a:off x="7273446" y="944685"/>
            <a:ext cx="1791651" cy="822328"/>
          </a:xfrm>
          <a:prstGeom prst="rect">
            <a:avLst/>
          </a:prstGeom>
          <a:noFill/>
          <a:ln>
            <a:noFill/>
          </a:ln>
        </p:spPr>
      </p:pic>
      <p:sp>
        <p:nvSpPr>
          <p:cNvPr id="1832" name="Google Shape;1832;g2509b96e28f_3_7369"/>
          <p:cNvSpPr/>
          <p:nvPr/>
        </p:nvSpPr>
        <p:spPr>
          <a:xfrm>
            <a:off x="3372125" y="44777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1833" name="Shape 1833"/>
        <p:cNvGrpSpPr/>
        <p:nvPr/>
      </p:nvGrpSpPr>
      <p:grpSpPr>
        <a:xfrm>
          <a:off x="0" y="0"/>
          <a:ext cx="0" cy="0"/>
          <a:chOff x="0" y="0"/>
          <a:chExt cx="0" cy="0"/>
        </a:xfrm>
      </p:grpSpPr>
      <p:pic>
        <p:nvPicPr>
          <p:cNvPr id="1834" name="Google Shape;1834;g2509b96e28f_3_738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835" name="Google Shape;1835;g2509b96e28f_3_7384"/>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g2509b96e28f_3_738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837" name="Google Shape;1837;g2509b96e28f_3_7384"/>
          <p:cNvSpPr txBox="1"/>
          <p:nvPr>
            <p:ph idx="1" type="subTitle"/>
          </p:nvPr>
        </p:nvSpPr>
        <p:spPr>
          <a:xfrm>
            <a:off x="1163450" y="2971900"/>
            <a:ext cx="3198900" cy="12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38" name="Google Shape;1838;g2509b96e28f_3_7384"/>
          <p:cNvSpPr txBox="1"/>
          <p:nvPr>
            <p:ph idx="2" type="subTitle"/>
          </p:nvPr>
        </p:nvSpPr>
        <p:spPr>
          <a:xfrm>
            <a:off x="4781600" y="2971900"/>
            <a:ext cx="3198900" cy="12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39" name="Google Shape;1839;g2509b96e28f_3_7384"/>
          <p:cNvSpPr txBox="1"/>
          <p:nvPr>
            <p:ph idx="3" type="subTitle"/>
          </p:nvPr>
        </p:nvSpPr>
        <p:spPr>
          <a:xfrm>
            <a:off x="1163450" y="2564425"/>
            <a:ext cx="3198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840" name="Google Shape;1840;g2509b96e28f_3_7384"/>
          <p:cNvSpPr txBox="1"/>
          <p:nvPr>
            <p:ph idx="4" type="subTitle"/>
          </p:nvPr>
        </p:nvSpPr>
        <p:spPr>
          <a:xfrm>
            <a:off x="4781606" y="2564425"/>
            <a:ext cx="3198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841" name="Google Shape;1841;g2509b96e28f_3_7384"/>
          <p:cNvPicPr preferRelativeResize="0"/>
          <p:nvPr/>
        </p:nvPicPr>
        <p:blipFill>
          <a:blip r:embed="rId3">
            <a:alphaModFix/>
          </a:blip>
          <a:stretch>
            <a:fillRect/>
          </a:stretch>
        </p:blipFill>
        <p:spPr>
          <a:xfrm flipH="1" rot="10799996">
            <a:off x="2651509" y="4710260"/>
            <a:ext cx="1791649" cy="822328"/>
          </a:xfrm>
          <a:prstGeom prst="rect">
            <a:avLst/>
          </a:prstGeom>
          <a:noFill/>
          <a:ln>
            <a:noFill/>
          </a:ln>
        </p:spPr>
      </p:pic>
      <p:sp>
        <p:nvSpPr>
          <p:cNvPr id="1842" name="Google Shape;1842;g2509b96e28f_3_7384"/>
          <p:cNvSpPr/>
          <p:nvPr/>
        </p:nvSpPr>
        <p:spPr>
          <a:xfrm>
            <a:off x="-27925" y="4173000"/>
            <a:ext cx="7503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g2509b96e28f_3_7384"/>
          <p:cNvSpPr/>
          <p:nvPr/>
        </p:nvSpPr>
        <p:spPr>
          <a:xfrm>
            <a:off x="6372300" y="47524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g2509b96e28f_3_7384"/>
          <p:cNvGrpSpPr/>
          <p:nvPr/>
        </p:nvGrpSpPr>
        <p:grpSpPr>
          <a:xfrm>
            <a:off x="8565881" y="1326900"/>
            <a:ext cx="475588" cy="2490000"/>
            <a:chOff x="8565881" y="1326900"/>
            <a:chExt cx="475588" cy="2490000"/>
          </a:xfrm>
        </p:grpSpPr>
        <p:pic>
          <p:nvPicPr>
            <p:cNvPr id="1845" name="Google Shape;1845;g2509b96e28f_3_7384"/>
            <p:cNvPicPr preferRelativeResize="0"/>
            <p:nvPr/>
          </p:nvPicPr>
          <p:blipFill>
            <a:blip r:embed="rId4">
              <a:alphaModFix/>
            </a:blip>
            <a:stretch>
              <a:fillRect/>
            </a:stretch>
          </p:blipFill>
          <p:spPr>
            <a:xfrm>
              <a:off x="8565881" y="3372300"/>
              <a:ext cx="475588" cy="444600"/>
            </a:xfrm>
            <a:prstGeom prst="rect">
              <a:avLst/>
            </a:prstGeom>
            <a:noFill/>
            <a:ln>
              <a:noFill/>
            </a:ln>
          </p:spPr>
        </p:pic>
        <p:sp>
          <p:nvSpPr>
            <p:cNvPr id="1846" name="Google Shape;1846;g2509b96e28f_3_7384"/>
            <p:cNvSpPr/>
            <p:nvPr/>
          </p:nvSpPr>
          <p:spPr>
            <a:xfrm>
              <a:off x="8689525" y="13269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g2509b96e28f_3_7384"/>
            <p:cNvSpPr/>
            <p:nvPr/>
          </p:nvSpPr>
          <p:spPr>
            <a:xfrm>
              <a:off x="8689525" y="34803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48" name="Google Shape;1848;g2509b96e28f_3_7384"/>
          <p:cNvPicPr preferRelativeResize="0"/>
          <p:nvPr/>
        </p:nvPicPr>
        <p:blipFill>
          <a:blip r:embed="rId5">
            <a:alphaModFix/>
          </a:blip>
          <a:stretch>
            <a:fillRect/>
          </a:stretch>
        </p:blipFill>
        <p:spPr>
          <a:xfrm>
            <a:off x="287550" y="2419950"/>
            <a:ext cx="255550" cy="634550"/>
          </a:xfrm>
          <a:prstGeom prst="rect">
            <a:avLst/>
          </a:prstGeom>
          <a:noFill/>
          <a:ln>
            <a:noFill/>
          </a:ln>
        </p:spPr>
      </p:pic>
      <p:grpSp>
        <p:nvGrpSpPr>
          <p:cNvPr id="1849" name="Google Shape;1849;g2509b96e28f_3_7384"/>
          <p:cNvGrpSpPr/>
          <p:nvPr/>
        </p:nvGrpSpPr>
        <p:grpSpPr>
          <a:xfrm>
            <a:off x="8583572" y="966667"/>
            <a:ext cx="440066" cy="228529"/>
            <a:chOff x="304150" y="1012425"/>
            <a:chExt cx="7007425" cy="3639000"/>
          </a:xfrm>
        </p:grpSpPr>
        <p:sp>
          <p:nvSpPr>
            <p:cNvPr id="1850" name="Google Shape;1850;g2509b96e28f_3_7384"/>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g2509b96e28f_3_7384"/>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g2509b96e28f_3_7384"/>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g2509b96e28f_3_7384"/>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g2509b96e28f_3_7384"/>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1855" name="Shape 1855"/>
        <p:cNvGrpSpPr/>
        <p:nvPr/>
      </p:nvGrpSpPr>
      <p:grpSpPr>
        <a:xfrm>
          <a:off x="0" y="0"/>
          <a:ext cx="0" cy="0"/>
          <a:chOff x="0" y="0"/>
          <a:chExt cx="0" cy="0"/>
        </a:xfrm>
      </p:grpSpPr>
      <p:pic>
        <p:nvPicPr>
          <p:cNvPr id="1856" name="Google Shape;1856;g2509b96e28f_3_740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857" name="Google Shape;1857;g2509b96e28f_3_7406"/>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g2509b96e28f_3_740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859" name="Google Shape;1859;g2509b96e28f_3_7406"/>
          <p:cNvSpPr txBox="1"/>
          <p:nvPr>
            <p:ph idx="1" type="subTitle"/>
          </p:nvPr>
        </p:nvSpPr>
        <p:spPr>
          <a:xfrm>
            <a:off x="1342213" y="3641274"/>
            <a:ext cx="2706900" cy="67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60" name="Google Shape;1860;g2509b96e28f_3_7406"/>
          <p:cNvSpPr txBox="1"/>
          <p:nvPr>
            <p:ph idx="2" type="subTitle"/>
          </p:nvPr>
        </p:nvSpPr>
        <p:spPr>
          <a:xfrm>
            <a:off x="5094889" y="3641274"/>
            <a:ext cx="2706900" cy="67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61" name="Google Shape;1861;g2509b96e28f_3_7406"/>
          <p:cNvSpPr txBox="1"/>
          <p:nvPr>
            <p:ph idx="3" type="subTitle"/>
          </p:nvPr>
        </p:nvSpPr>
        <p:spPr>
          <a:xfrm>
            <a:off x="1342213" y="3175125"/>
            <a:ext cx="270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862" name="Google Shape;1862;g2509b96e28f_3_7406"/>
          <p:cNvSpPr txBox="1"/>
          <p:nvPr>
            <p:ph idx="4" type="subTitle"/>
          </p:nvPr>
        </p:nvSpPr>
        <p:spPr>
          <a:xfrm>
            <a:off x="5094897" y="3175125"/>
            <a:ext cx="270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863" name="Google Shape;1863;g2509b96e28f_3_7406"/>
          <p:cNvPicPr preferRelativeResize="0"/>
          <p:nvPr/>
        </p:nvPicPr>
        <p:blipFill>
          <a:blip r:embed="rId3">
            <a:alphaModFix/>
          </a:blip>
          <a:stretch>
            <a:fillRect/>
          </a:stretch>
        </p:blipFill>
        <p:spPr>
          <a:xfrm flipH="1" rot="9619177">
            <a:off x="3919047" y="4348260"/>
            <a:ext cx="1791650" cy="822328"/>
          </a:xfrm>
          <a:prstGeom prst="rect">
            <a:avLst/>
          </a:prstGeom>
          <a:noFill/>
          <a:ln>
            <a:noFill/>
          </a:ln>
        </p:spPr>
      </p:pic>
      <p:sp>
        <p:nvSpPr>
          <p:cNvPr id="1864" name="Google Shape;1864;g2509b96e28f_3_7406"/>
          <p:cNvSpPr/>
          <p:nvPr/>
        </p:nvSpPr>
        <p:spPr>
          <a:xfrm>
            <a:off x="7994150" y="-5778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5" name="Google Shape;1865;g2509b96e28f_3_7406"/>
          <p:cNvGrpSpPr/>
          <p:nvPr/>
        </p:nvGrpSpPr>
        <p:grpSpPr>
          <a:xfrm>
            <a:off x="8580031" y="1860300"/>
            <a:ext cx="475588" cy="2490000"/>
            <a:chOff x="8580031" y="1860300"/>
            <a:chExt cx="475588" cy="2490000"/>
          </a:xfrm>
        </p:grpSpPr>
        <p:pic>
          <p:nvPicPr>
            <p:cNvPr id="1866" name="Google Shape;1866;g2509b96e28f_3_7406"/>
            <p:cNvPicPr preferRelativeResize="0"/>
            <p:nvPr/>
          </p:nvPicPr>
          <p:blipFill>
            <a:blip r:embed="rId4">
              <a:alphaModFix/>
            </a:blip>
            <a:stretch>
              <a:fillRect/>
            </a:stretch>
          </p:blipFill>
          <p:spPr>
            <a:xfrm>
              <a:off x="8580031" y="3905700"/>
              <a:ext cx="475588" cy="444600"/>
            </a:xfrm>
            <a:prstGeom prst="rect">
              <a:avLst/>
            </a:prstGeom>
            <a:noFill/>
            <a:ln>
              <a:noFill/>
            </a:ln>
          </p:spPr>
        </p:pic>
        <p:sp>
          <p:nvSpPr>
            <p:cNvPr id="1867" name="Google Shape;1867;g2509b96e28f_3_7406"/>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g2509b96e28f_3_7406"/>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g2509b96e28f_3_7406"/>
          <p:cNvGrpSpPr/>
          <p:nvPr/>
        </p:nvGrpSpPr>
        <p:grpSpPr>
          <a:xfrm>
            <a:off x="8597722" y="1500067"/>
            <a:ext cx="440066" cy="228529"/>
            <a:chOff x="304150" y="1012425"/>
            <a:chExt cx="7007425" cy="3639000"/>
          </a:xfrm>
        </p:grpSpPr>
        <p:sp>
          <p:nvSpPr>
            <p:cNvPr id="1870" name="Google Shape;1870;g2509b96e28f_3_7406"/>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g2509b96e28f_3_7406"/>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g2509b96e28f_3_7406"/>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g2509b96e28f_3_7406"/>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g2509b96e28f_3_7406"/>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5" name="Google Shape;1875;g2509b96e28f_3_7406"/>
          <p:cNvPicPr preferRelativeResize="0"/>
          <p:nvPr/>
        </p:nvPicPr>
        <p:blipFill>
          <a:blip r:embed="rId5">
            <a:alphaModFix/>
          </a:blip>
          <a:stretch>
            <a:fillRect/>
          </a:stretch>
        </p:blipFill>
        <p:spPr>
          <a:xfrm rot="5400000">
            <a:off x="5442700" y="-109975"/>
            <a:ext cx="255550" cy="6345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9">
    <p:spTree>
      <p:nvGrpSpPr>
        <p:cNvPr id="1876" name="Shape 1876"/>
        <p:cNvGrpSpPr/>
        <p:nvPr/>
      </p:nvGrpSpPr>
      <p:grpSpPr>
        <a:xfrm>
          <a:off x="0" y="0"/>
          <a:ext cx="0" cy="0"/>
          <a:chOff x="0" y="0"/>
          <a:chExt cx="0" cy="0"/>
        </a:xfrm>
      </p:grpSpPr>
      <p:sp>
        <p:nvSpPr>
          <p:cNvPr id="1877" name="Google Shape;1877;g2509b96e28f_3_7427"/>
          <p:cNvSpPr txBox="1"/>
          <p:nvPr>
            <p:ph idx="1" type="body"/>
          </p:nvPr>
        </p:nvSpPr>
        <p:spPr>
          <a:xfrm>
            <a:off x="722375" y="1187600"/>
            <a:ext cx="3784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878" name="Google Shape;1878;g2509b96e28f_3_7427"/>
          <p:cNvSpPr txBox="1"/>
          <p:nvPr>
            <p:ph idx="2" type="body"/>
          </p:nvPr>
        </p:nvSpPr>
        <p:spPr>
          <a:xfrm>
            <a:off x="4637375" y="1187600"/>
            <a:ext cx="3784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pic>
        <p:nvPicPr>
          <p:cNvPr id="1879" name="Google Shape;1879;g2509b96e28f_3_742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880" name="Google Shape;1880;g2509b96e28f_3_7427"/>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g2509b96e28f_3_74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882" name="Google Shape;1882;g2509b96e28f_3_7427"/>
          <p:cNvSpPr/>
          <p:nvPr/>
        </p:nvSpPr>
        <p:spPr>
          <a:xfrm>
            <a:off x="7994150" y="-561475"/>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g2509b96e28f_3_7427"/>
          <p:cNvSpPr/>
          <p:nvPr/>
        </p:nvSpPr>
        <p:spPr>
          <a:xfrm>
            <a:off x="1435675" y="478782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4" name="Google Shape;1884;g2509b96e28f_3_7427"/>
          <p:cNvGrpSpPr/>
          <p:nvPr/>
        </p:nvGrpSpPr>
        <p:grpSpPr>
          <a:xfrm>
            <a:off x="115881" y="769250"/>
            <a:ext cx="475588" cy="2490000"/>
            <a:chOff x="115881" y="769250"/>
            <a:chExt cx="475588" cy="2490000"/>
          </a:xfrm>
        </p:grpSpPr>
        <p:pic>
          <p:nvPicPr>
            <p:cNvPr id="1885" name="Google Shape;1885;g2509b96e28f_3_7427"/>
            <p:cNvPicPr preferRelativeResize="0"/>
            <p:nvPr/>
          </p:nvPicPr>
          <p:blipFill>
            <a:blip r:embed="rId3">
              <a:alphaModFix/>
            </a:blip>
            <a:stretch>
              <a:fillRect/>
            </a:stretch>
          </p:blipFill>
          <p:spPr>
            <a:xfrm>
              <a:off x="115881" y="2814650"/>
              <a:ext cx="475588" cy="444600"/>
            </a:xfrm>
            <a:prstGeom prst="rect">
              <a:avLst/>
            </a:prstGeom>
            <a:noFill/>
            <a:ln>
              <a:noFill/>
            </a:ln>
          </p:spPr>
        </p:pic>
        <p:sp>
          <p:nvSpPr>
            <p:cNvPr id="1886" name="Google Shape;1886;g2509b96e28f_3_7427"/>
            <p:cNvSpPr/>
            <p:nvPr/>
          </p:nvSpPr>
          <p:spPr>
            <a:xfrm>
              <a:off x="239525" y="7692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g2509b96e28f_3_7427"/>
            <p:cNvSpPr/>
            <p:nvPr/>
          </p:nvSpPr>
          <p:spPr>
            <a:xfrm>
              <a:off x="239525" y="29226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88" name="Google Shape;1888;g2509b96e28f_3_7427"/>
          <p:cNvPicPr preferRelativeResize="0"/>
          <p:nvPr/>
        </p:nvPicPr>
        <p:blipFill>
          <a:blip r:embed="rId4">
            <a:alphaModFix/>
          </a:blip>
          <a:stretch>
            <a:fillRect/>
          </a:stretch>
        </p:blipFill>
        <p:spPr>
          <a:xfrm>
            <a:off x="1389400" y="-283875"/>
            <a:ext cx="1073200" cy="692900"/>
          </a:xfrm>
          <a:prstGeom prst="rect">
            <a:avLst/>
          </a:prstGeom>
          <a:noFill/>
          <a:ln>
            <a:noFill/>
          </a:ln>
        </p:spPr>
      </p:pic>
      <p:pic>
        <p:nvPicPr>
          <p:cNvPr id="1889" name="Google Shape;1889;g2509b96e28f_3_7427"/>
          <p:cNvPicPr preferRelativeResize="0"/>
          <p:nvPr/>
        </p:nvPicPr>
        <p:blipFill>
          <a:blip r:embed="rId5">
            <a:alphaModFix/>
          </a:blip>
          <a:stretch>
            <a:fillRect/>
          </a:stretch>
        </p:blipFill>
        <p:spPr>
          <a:xfrm rot="5400000">
            <a:off x="5910300" y="-85175"/>
            <a:ext cx="255550" cy="634550"/>
          </a:xfrm>
          <a:prstGeom prst="rect">
            <a:avLst/>
          </a:prstGeom>
          <a:noFill/>
          <a:ln>
            <a:noFill/>
          </a:ln>
        </p:spPr>
      </p:pic>
      <p:grpSp>
        <p:nvGrpSpPr>
          <p:cNvPr id="1890" name="Google Shape;1890;g2509b96e28f_3_7427"/>
          <p:cNvGrpSpPr/>
          <p:nvPr/>
        </p:nvGrpSpPr>
        <p:grpSpPr>
          <a:xfrm>
            <a:off x="133572" y="409017"/>
            <a:ext cx="440066" cy="228529"/>
            <a:chOff x="304150" y="1012425"/>
            <a:chExt cx="7007425" cy="3639000"/>
          </a:xfrm>
        </p:grpSpPr>
        <p:sp>
          <p:nvSpPr>
            <p:cNvPr id="1891" name="Google Shape;1891;g2509b96e28f_3_7427"/>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g2509b96e28f_3_7427"/>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g2509b96e28f_3_7427"/>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g2509b96e28f_3_7427"/>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g2509b96e28f_3_7427"/>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896" name="Shape 1896"/>
        <p:cNvGrpSpPr/>
        <p:nvPr/>
      </p:nvGrpSpPr>
      <p:grpSpPr>
        <a:xfrm>
          <a:off x="0" y="0"/>
          <a:ext cx="0" cy="0"/>
          <a:chOff x="0" y="0"/>
          <a:chExt cx="0" cy="0"/>
        </a:xfrm>
      </p:grpSpPr>
      <p:pic>
        <p:nvPicPr>
          <p:cNvPr id="1897" name="Google Shape;1897;g2509b96e28f_3_744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898" name="Google Shape;1898;g2509b96e28f_3_7447"/>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g2509b96e28f_3_744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900" name="Google Shape;1900;g2509b96e28f_3_7447"/>
          <p:cNvSpPr txBox="1"/>
          <p:nvPr>
            <p:ph idx="1" type="subTitle"/>
          </p:nvPr>
        </p:nvSpPr>
        <p:spPr>
          <a:xfrm>
            <a:off x="874775" y="2968399"/>
            <a:ext cx="2369400" cy="9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01" name="Google Shape;1901;g2509b96e28f_3_7447"/>
          <p:cNvSpPr txBox="1"/>
          <p:nvPr>
            <p:ph idx="2" type="subTitle"/>
          </p:nvPr>
        </p:nvSpPr>
        <p:spPr>
          <a:xfrm>
            <a:off x="874775" y="2564425"/>
            <a:ext cx="2369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02" name="Google Shape;1902;g2509b96e28f_3_7447"/>
          <p:cNvSpPr txBox="1"/>
          <p:nvPr>
            <p:ph idx="3" type="subTitle"/>
          </p:nvPr>
        </p:nvSpPr>
        <p:spPr>
          <a:xfrm>
            <a:off x="3387300" y="2968399"/>
            <a:ext cx="2369400" cy="9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03" name="Google Shape;1903;g2509b96e28f_3_7447"/>
          <p:cNvSpPr txBox="1"/>
          <p:nvPr>
            <p:ph idx="4" type="subTitle"/>
          </p:nvPr>
        </p:nvSpPr>
        <p:spPr>
          <a:xfrm>
            <a:off x="3387300" y="2564425"/>
            <a:ext cx="2369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04" name="Google Shape;1904;g2509b96e28f_3_7447"/>
          <p:cNvSpPr txBox="1"/>
          <p:nvPr>
            <p:ph idx="5" type="subTitle"/>
          </p:nvPr>
        </p:nvSpPr>
        <p:spPr>
          <a:xfrm>
            <a:off x="5899825" y="2968399"/>
            <a:ext cx="2369400" cy="9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05" name="Google Shape;1905;g2509b96e28f_3_7447"/>
          <p:cNvSpPr txBox="1"/>
          <p:nvPr>
            <p:ph idx="6" type="subTitle"/>
          </p:nvPr>
        </p:nvSpPr>
        <p:spPr>
          <a:xfrm>
            <a:off x="5899825" y="2564425"/>
            <a:ext cx="2369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906" name="Google Shape;1906;g2509b96e28f_3_7447"/>
          <p:cNvPicPr preferRelativeResize="0"/>
          <p:nvPr/>
        </p:nvPicPr>
        <p:blipFill>
          <a:blip r:embed="rId3">
            <a:alphaModFix/>
          </a:blip>
          <a:stretch>
            <a:fillRect/>
          </a:stretch>
        </p:blipFill>
        <p:spPr>
          <a:xfrm>
            <a:off x="7823975" y="-104225"/>
            <a:ext cx="825000" cy="594100"/>
          </a:xfrm>
          <a:prstGeom prst="rect">
            <a:avLst/>
          </a:prstGeom>
          <a:noFill/>
          <a:ln>
            <a:noFill/>
          </a:ln>
        </p:spPr>
      </p:pic>
      <p:pic>
        <p:nvPicPr>
          <p:cNvPr id="1907" name="Google Shape;1907;g2509b96e28f_3_7447"/>
          <p:cNvPicPr preferRelativeResize="0"/>
          <p:nvPr/>
        </p:nvPicPr>
        <p:blipFill>
          <a:blip r:embed="rId4">
            <a:alphaModFix/>
          </a:blip>
          <a:stretch>
            <a:fillRect/>
          </a:stretch>
        </p:blipFill>
        <p:spPr>
          <a:xfrm flipH="1" rot="-434991">
            <a:off x="2565547" y="-288089"/>
            <a:ext cx="1791649" cy="822328"/>
          </a:xfrm>
          <a:prstGeom prst="rect">
            <a:avLst/>
          </a:prstGeom>
          <a:noFill/>
          <a:ln>
            <a:noFill/>
          </a:ln>
        </p:spPr>
      </p:pic>
      <p:sp>
        <p:nvSpPr>
          <p:cNvPr id="1908" name="Google Shape;1908;g2509b96e28f_3_7447"/>
          <p:cNvSpPr/>
          <p:nvPr/>
        </p:nvSpPr>
        <p:spPr>
          <a:xfrm>
            <a:off x="-8200" y="0"/>
            <a:ext cx="6345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9" name="Google Shape;1909;g2509b96e28f_3_7447"/>
          <p:cNvPicPr preferRelativeResize="0"/>
          <p:nvPr/>
        </p:nvPicPr>
        <p:blipFill>
          <a:blip r:embed="rId5">
            <a:alphaModFix/>
          </a:blip>
          <a:stretch>
            <a:fillRect/>
          </a:stretch>
        </p:blipFill>
        <p:spPr>
          <a:xfrm>
            <a:off x="8202775" y="4257550"/>
            <a:ext cx="1073200" cy="692900"/>
          </a:xfrm>
          <a:prstGeom prst="rect">
            <a:avLst/>
          </a:prstGeom>
          <a:noFill/>
          <a:ln>
            <a:noFill/>
          </a:ln>
        </p:spPr>
      </p:pic>
      <p:pic>
        <p:nvPicPr>
          <p:cNvPr id="1910" name="Google Shape;1910;g2509b96e28f_3_7447"/>
          <p:cNvPicPr preferRelativeResize="0"/>
          <p:nvPr/>
        </p:nvPicPr>
        <p:blipFill>
          <a:blip r:embed="rId6">
            <a:alphaModFix/>
          </a:blip>
          <a:stretch>
            <a:fillRect/>
          </a:stretch>
        </p:blipFill>
        <p:spPr>
          <a:xfrm flipH="1">
            <a:off x="-929922" y="3632175"/>
            <a:ext cx="2423445" cy="2382002"/>
          </a:xfrm>
          <a:prstGeom prst="rect">
            <a:avLst/>
          </a:prstGeom>
          <a:noFill/>
          <a:ln>
            <a:noFill/>
          </a:ln>
        </p:spPr>
      </p:pic>
      <p:sp>
        <p:nvSpPr>
          <p:cNvPr id="1911" name="Google Shape;1911;g2509b96e28f_3_7447"/>
          <p:cNvSpPr/>
          <p:nvPr/>
        </p:nvSpPr>
        <p:spPr>
          <a:xfrm>
            <a:off x="3457425" y="47524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912" name="Shape 1912"/>
        <p:cNvGrpSpPr/>
        <p:nvPr/>
      </p:nvGrpSpPr>
      <p:grpSpPr>
        <a:xfrm>
          <a:off x="0" y="0"/>
          <a:ext cx="0" cy="0"/>
          <a:chOff x="0" y="0"/>
          <a:chExt cx="0" cy="0"/>
        </a:xfrm>
      </p:grpSpPr>
      <p:pic>
        <p:nvPicPr>
          <p:cNvPr id="1913" name="Google Shape;1913;g2509b96e28f_3_746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914" name="Google Shape;1914;g2509b96e28f_3_7463"/>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g2509b96e28f_3_746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16" name="Google Shape;1916;g2509b96e28f_3_7463"/>
          <p:cNvSpPr txBox="1"/>
          <p:nvPr>
            <p:ph idx="1" type="subTitle"/>
          </p:nvPr>
        </p:nvSpPr>
        <p:spPr>
          <a:xfrm>
            <a:off x="1962862" y="1788875"/>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17" name="Google Shape;1917;g2509b96e28f_3_7463"/>
          <p:cNvSpPr txBox="1"/>
          <p:nvPr>
            <p:ph idx="2" type="subTitle"/>
          </p:nvPr>
        </p:nvSpPr>
        <p:spPr>
          <a:xfrm>
            <a:off x="1962850" y="1398925"/>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18" name="Google Shape;1918;g2509b96e28f_3_7463"/>
          <p:cNvSpPr txBox="1"/>
          <p:nvPr>
            <p:ph idx="3" type="subTitle"/>
          </p:nvPr>
        </p:nvSpPr>
        <p:spPr>
          <a:xfrm>
            <a:off x="5808237" y="1788875"/>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19" name="Google Shape;1919;g2509b96e28f_3_7463"/>
          <p:cNvSpPr txBox="1"/>
          <p:nvPr>
            <p:ph idx="4" type="subTitle"/>
          </p:nvPr>
        </p:nvSpPr>
        <p:spPr>
          <a:xfrm>
            <a:off x="5808225" y="1398925"/>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20" name="Google Shape;1920;g2509b96e28f_3_7463"/>
          <p:cNvSpPr txBox="1"/>
          <p:nvPr>
            <p:ph idx="5" type="subTitle"/>
          </p:nvPr>
        </p:nvSpPr>
        <p:spPr>
          <a:xfrm>
            <a:off x="1962862" y="3345601"/>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21" name="Google Shape;1921;g2509b96e28f_3_7463"/>
          <p:cNvSpPr txBox="1"/>
          <p:nvPr>
            <p:ph idx="6" type="subTitle"/>
          </p:nvPr>
        </p:nvSpPr>
        <p:spPr>
          <a:xfrm>
            <a:off x="1962850" y="2955650"/>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22" name="Google Shape;1922;g2509b96e28f_3_7463"/>
          <p:cNvSpPr txBox="1"/>
          <p:nvPr>
            <p:ph idx="7" type="subTitle"/>
          </p:nvPr>
        </p:nvSpPr>
        <p:spPr>
          <a:xfrm>
            <a:off x="5808237" y="3345601"/>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23" name="Google Shape;1923;g2509b96e28f_3_7463"/>
          <p:cNvSpPr txBox="1"/>
          <p:nvPr>
            <p:ph idx="8" type="subTitle"/>
          </p:nvPr>
        </p:nvSpPr>
        <p:spPr>
          <a:xfrm>
            <a:off x="5808225" y="2955650"/>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924" name="Google Shape;1924;g2509b96e28f_3_7463"/>
          <p:cNvPicPr preferRelativeResize="0"/>
          <p:nvPr/>
        </p:nvPicPr>
        <p:blipFill>
          <a:blip r:embed="rId3">
            <a:alphaModFix/>
          </a:blip>
          <a:stretch>
            <a:fillRect/>
          </a:stretch>
        </p:blipFill>
        <p:spPr>
          <a:xfrm flipH="1" rot="10232435">
            <a:off x="5206647" y="4603286"/>
            <a:ext cx="1791649" cy="822328"/>
          </a:xfrm>
          <a:prstGeom prst="rect">
            <a:avLst/>
          </a:prstGeom>
          <a:noFill/>
          <a:ln>
            <a:noFill/>
          </a:ln>
        </p:spPr>
      </p:pic>
      <p:sp>
        <p:nvSpPr>
          <p:cNvPr id="1925" name="Google Shape;1925;g2509b96e28f_3_7463"/>
          <p:cNvSpPr/>
          <p:nvPr/>
        </p:nvSpPr>
        <p:spPr>
          <a:xfrm>
            <a:off x="8509500" y="4173000"/>
            <a:ext cx="6345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6" name="Google Shape;1926;g2509b96e28f_3_7463"/>
          <p:cNvGrpSpPr/>
          <p:nvPr/>
        </p:nvGrpSpPr>
        <p:grpSpPr>
          <a:xfrm>
            <a:off x="8580031" y="1022100"/>
            <a:ext cx="475588" cy="2490000"/>
            <a:chOff x="8580031" y="1022100"/>
            <a:chExt cx="475588" cy="2490000"/>
          </a:xfrm>
        </p:grpSpPr>
        <p:pic>
          <p:nvPicPr>
            <p:cNvPr id="1927" name="Google Shape;1927;g2509b96e28f_3_7463"/>
            <p:cNvPicPr preferRelativeResize="0"/>
            <p:nvPr/>
          </p:nvPicPr>
          <p:blipFill>
            <a:blip r:embed="rId4">
              <a:alphaModFix/>
            </a:blip>
            <a:stretch>
              <a:fillRect/>
            </a:stretch>
          </p:blipFill>
          <p:spPr>
            <a:xfrm>
              <a:off x="8580031" y="3067500"/>
              <a:ext cx="475588" cy="444600"/>
            </a:xfrm>
            <a:prstGeom prst="rect">
              <a:avLst/>
            </a:prstGeom>
            <a:noFill/>
            <a:ln>
              <a:noFill/>
            </a:ln>
          </p:spPr>
        </p:pic>
        <p:sp>
          <p:nvSpPr>
            <p:cNvPr id="1928" name="Google Shape;1928;g2509b96e28f_3_7463"/>
            <p:cNvSpPr/>
            <p:nvPr/>
          </p:nvSpPr>
          <p:spPr>
            <a:xfrm>
              <a:off x="8703675" y="10221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g2509b96e28f_3_7463"/>
            <p:cNvSpPr/>
            <p:nvPr/>
          </p:nvSpPr>
          <p:spPr>
            <a:xfrm>
              <a:off x="8703675" y="31755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0" name="Google Shape;1930;g2509b96e28f_3_7463"/>
          <p:cNvPicPr preferRelativeResize="0"/>
          <p:nvPr/>
        </p:nvPicPr>
        <p:blipFill>
          <a:blip r:embed="rId5">
            <a:alphaModFix/>
          </a:blip>
          <a:stretch>
            <a:fillRect/>
          </a:stretch>
        </p:blipFill>
        <p:spPr>
          <a:xfrm>
            <a:off x="2332375" y="4668000"/>
            <a:ext cx="1073200" cy="692900"/>
          </a:xfrm>
          <a:prstGeom prst="rect">
            <a:avLst/>
          </a:prstGeom>
          <a:noFill/>
          <a:ln>
            <a:noFill/>
          </a:ln>
        </p:spPr>
      </p:pic>
      <p:pic>
        <p:nvPicPr>
          <p:cNvPr id="1931" name="Google Shape;1931;g2509b96e28f_3_7463"/>
          <p:cNvPicPr preferRelativeResize="0"/>
          <p:nvPr/>
        </p:nvPicPr>
        <p:blipFill>
          <a:blip r:embed="rId6">
            <a:alphaModFix/>
          </a:blip>
          <a:stretch>
            <a:fillRect/>
          </a:stretch>
        </p:blipFill>
        <p:spPr>
          <a:xfrm rot="5400000">
            <a:off x="7460350" y="-22150"/>
            <a:ext cx="255550" cy="634550"/>
          </a:xfrm>
          <a:prstGeom prst="rect">
            <a:avLst/>
          </a:prstGeom>
          <a:noFill/>
          <a:ln>
            <a:noFill/>
          </a:ln>
        </p:spPr>
      </p:pic>
      <p:grpSp>
        <p:nvGrpSpPr>
          <p:cNvPr id="1932" name="Google Shape;1932;g2509b96e28f_3_7463"/>
          <p:cNvGrpSpPr/>
          <p:nvPr/>
        </p:nvGrpSpPr>
        <p:grpSpPr>
          <a:xfrm>
            <a:off x="8597722" y="661867"/>
            <a:ext cx="440066" cy="228529"/>
            <a:chOff x="304150" y="1012425"/>
            <a:chExt cx="7007425" cy="3639000"/>
          </a:xfrm>
        </p:grpSpPr>
        <p:sp>
          <p:nvSpPr>
            <p:cNvPr id="1933" name="Google Shape;1933;g2509b96e28f_3_7463"/>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g2509b96e28f_3_7463"/>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g2509b96e28f_3_7463"/>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g2509b96e28f_3_7463"/>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g2509b96e28f_3_7463"/>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8" name="Google Shape;1938;g2509b96e28f_3_7463"/>
          <p:cNvPicPr preferRelativeResize="0"/>
          <p:nvPr/>
        </p:nvPicPr>
        <p:blipFill>
          <a:blip r:embed="rId7">
            <a:alphaModFix/>
          </a:blip>
          <a:stretch>
            <a:fillRect/>
          </a:stretch>
        </p:blipFill>
        <p:spPr>
          <a:xfrm>
            <a:off x="-289475" y="4306950"/>
            <a:ext cx="825000" cy="59410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939" name="Shape 1939"/>
        <p:cNvGrpSpPr/>
        <p:nvPr/>
      </p:nvGrpSpPr>
      <p:grpSpPr>
        <a:xfrm>
          <a:off x="0" y="0"/>
          <a:ext cx="0" cy="0"/>
          <a:chOff x="0" y="0"/>
          <a:chExt cx="0" cy="0"/>
        </a:xfrm>
      </p:grpSpPr>
      <p:pic>
        <p:nvPicPr>
          <p:cNvPr id="1940" name="Google Shape;1940;g2509b96e28f_3_749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941" name="Google Shape;1941;g2509b96e28f_3_7490"/>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g2509b96e28f_3_749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943" name="Google Shape;1943;g2509b96e28f_3_7490"/>
          <p:cNvSpPr txBox="1"/>
          <p:nvPr>
            <p:ph idx="1" type="subTitle"/>
          </p:nvPr>
        </p:nvSpPr>
        <p:spPr>
          <a:xfrm>
            <a:off x="722375" y="1936425"/>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44" name="Google Shape;1944;g2509b96e28f_3_7490"/>
          <p:cNvSpPr txBox="1"/>
          <p:nvPr>
            <p:ph idx="2" type="subTitle"/>
          </p:nvPr>
        </p:nvSpPr>
        <p:spPr>
          <a:xfrm>
            <a:off x="722375" y="1546475"/>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45" name="Google Shape;1945;g2509b96e28f_3_7490"/>
          <p:cNvSpPr txBox="1"/>
          <p:nvPr>
            <p:ph idx="3" type="subTitle"/>
          </p:nvPr>
        </p:nvSpPr>
        <p:spPr>
          <a:xfrm>
            <a:off x="3315425" y="1936425"/>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46" name="Google Shape;1946;g2509b96e28f_3_7490"/>
          <p:cNvSpPr txBox="1"/>
          <p:nvPr>
            <p:ph idx="4" type="subTitle"/>
          </p:nvPr>
        </p:nvSpPr>
        <p:spPr>
          <a:xfrm>
            <a:off x="3315425" y="1546475"/>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47" name="Google Shape;1947;g2509b96e28f_3_7490"/>
          <p:cNvSpPr txBox="1"/>
          <p:nvPr>
            <p:ph idx="5" type="subTitle"/>
          </p:nvPr>
        </p:nvSpPr>
        <p:spPr>
          <a:xfrm>
            <a:off x="5908525" y="1936425"/>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48" name="Google Shape;1948;g2509b96e28f_3_7490"/>
          <p:cNvSpPr txBox="1"/>
          <p:nvPr>
            <p:ph idx="6" type="subTitle"/>
          </p:nvPr>
        </p:nvSpPr>
        <p:spPr>
          <a:xfrm>
            <a:off x="5908525" y="1546475"/>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49" name="Google Shape;1949;g2509b96e28f_3_7490"/>
          <p:cNvSpPr txBox="1"/>
          <p:nvPr>
            <p:ph idx="7" type="subTitle"/>
          </p:nvPr>
        </p:nvSpPr>
        <p:spPr>
          <a:xfrm>
            <a:off x="722375" y="3394300"/>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50" name="Google Shape;1950;g2509b96e28f_3_7490"/>
          <p:cNvSpPr txBox="1"/>
          <p:nvPr>
            <p:ph idx="8" type="subTitle"/>
          </p:nvPr>
        </p:nvSpPr>
        <p:spPr>
          <a:xfrm>
            <a:off x="722375" y="3004357"/>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51" name="Google Shape;1951;g2509b96e28f_3_7490"/>
          <p:cNvSpPr txBox="1"/>
          <p:nvPr>
            <p:ph idx="9" type="subTitle"/>
          </p:nvPr>
        </p:nvSpPr>
        <p:spPr>
          <a:xfrm>
            <a:off x="3315425" y="3394300"/>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52" name="Google Shape;1952;g2509b96e28f_3_7490"/>
          <p:cNvSpPr txBox="1"/>
          <p:nvPr>
            <p:ph idx="13" type="subTitle"/>
          </p:nvPr>
        </p:nvSpPr>
        <p:spPr>
          <a:xfrm>
            <a:off x="3315425" y="3004357"/>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953" name="Google Shape;1953;g2509b96e28f_3_7490"/>
          <p:cNvSpPr txBox="1"/>
          <p:nvPr>
            <p:ph idx="14" type="subTitle"/>
          </p:nvPr>
        </p:nvSpPr>
        <p:spPr>
          <a:xfrm>
            <a:off x="5908525" y="3394300"/>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54" name="Google Shape;1954;g2509b96e28f_3_7490"/>
          <p:cNvSpPr txBox="1"/>
          <p:nvPr>
            <p:ph idx="15" type="subTitle"/>
          </p:nvPr>
        </p:nvSpPr>
        <p:spPr>
          <a:xfrm>
            <a:off x="5908525" y="3004357"/>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955" name="Google Shape;1955;g2509b96e28f_3_7490"/>
          <p:cNvPicPr preferRelativeResize="0"/>
          <p:nvPr/>
        </p:nvPicPr>
        <p:blipFill>
          <a:blip r:embed="rId3">
            <a:alphaModFix/>
          </a:blip>
          <a:stretch>
            <a:fillRect/>
          </a:stretch>
        </p:blipFill>
        <p:spPr>
          <a:xfrm flipH="1" rot="-1161470">
            <a:off x="-292178" y="-54214"/>
            <a:ext cx="1791649" cy="822329"/>
          </a:xfrm>
          <a:prstGeom prst="rect">
            <a:avLst/>
          </a:prstGeom>
          <a:noFill/>
          <a:ln>
            <a:noFill/>
          </a:ln>
        </p:spPr>
      </p:pic>
      <p:sp>
        <p:nvSpPr>
          <p:cNvPr id="1956" name="Google Shape;1956;g2509b96e28f_3_7490"/>
          <p:cNvSpPr/>
          <p:nvPr/>
        </p:nvSpPr>
        <p:spPr>
          <a:xfrm>
            <a:off x="3493850" y="47534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7" name="Google Shape;1957;g2509b96e28f_3_7490"/>
          <p:cNvPicPr preferRelativeResize="0"/>
          <p:nvPr/>
        </p:nvPicPr>
        <p:blipFill>
          <a:blip r:embed="rId4">
            <a:alphaModFix/>
          </a:blip>
          <a:stretch>
            <a:fillRect/>
          </a:stretch>
        </p:blipFill>
        <p:spPr>
          <a:xfrm>
            <a:off x="6710225" y="-258750"/>
            <a:ext cx="1073200" cy="692900"/>
          </a:xfrm>
          <a:prstGeom prst="rect">
            <a:avLst/>
          </a:prstGeom>
          <a:noFill/>
          <a:ln>
            <a:noFill/>
          </a:ln>
        </p:spPr>
      </p:pic>
      <p:pic>
        <p:nvPicPr>
          <p:cNvPr id="1958" name="Google Shape;1958;g2509b96e28f_3_7490"/>
          <p:cNvPicPr preferRelativeResize="0"/>
          <p:nvPr/>
        </p:nvPicPr>
        <p:blipFill>
          <a:blip r:embed="rId5">
            <a:alphaModFix/>
          </a:blip>
          <a:stretch>
            <a:fillRect/>
          </a:stretch>
        </p:blipFill>
        <p:spPr>
          <a:xfrm flipH="1">
            <a:off x="-929922" y="3765750"/>
            <a:ext cx="2423445" cy="2382002"/>
          </a:xfrm>
          <a:prstGeom prst="rect">
            <a:avLst/>
          </a:prstGeom>
          <a:noFill/>
          <a:ln>
            <a:noFill/>
          </a:ln>
        </p:spPr>
      </p:pic>
      <p:pic>
        <p:nvPicPr>
          <p:cNvPr id="1959" name="Google Shape;1959;g2509b96e28f_3_7490"/>
          <p:cNvPicPr preferRelativeResize="0"/>
          <p:nvPr/>
        </p:nvPicPr>
        <p:blipFill>
          <a:blip r:embed="rId6">
            <a:alphaModFix/>
          </a:blip>
          <a:stretch>
            <a:fillRect/>
          </a:stretch>
        </p:blipFill>
        <p:spPr>
          <a:xfrm>
            <a:off x="79725" y="1692737"/>
            <a:ext cx="255550" cy="634550"/>
          </a:xfrm>
          <a:prstGeom prst="rect">
            <a:avLst/>
          </a:prstGeom>
          <a:noFill/>
          <a:ln>
            <a:noFill/>
          </a:ln>
        </p:spPr>
      </p:pic>
      <p:pic>
        <p:nvPicPr>
          <p:cNvPr id="1960" name="Google Shape;1960;g2509b96e28f_3_7490"/>
          <p:cNvPicPr preferRelativeResize="0"/>
          <p:nvPr/>
        </p:nvPicPr>
        <p:blipFill>
          <a:blip r:embed="rId7">
            <a:alphaModFix/>
          </a:blip>
          <a:stretch>
            <a:fillRect/>
          </a:stretch>
        </p:blipFill>
        <p:spPr>
          <a:xfrm>
            <a:off x="8501625" y="3613500"/>
            <a:ext cx="825000" cy="594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p:cSld name="Vergleich">
    <p:spTree>
      <p:nvGrpSpPr>
        <p:cNvPr id="96" name="Shape 96"/>
        <p:cNvGrpSpPr/>
        <p:nvPr/>
      </p:nvGrpSpPr>
      <p:grpSpPr>
        <a:xfrm>
          <a:off x="0" y="0"/>
          <a:ext cx="0" cy="0"/>
          <a:chOff x="0" y="0"/>
          <a:chExt cx="0" cy="0"/>
        </a:xfrm>
      </p:grpSpPr>
      <p:sp>
        <p:nvSpPr>
          <p:cNvPr id="97" name="Google Shape;97;p50"/>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0"/>
          <p:cNvSpPr txBox="1"/>
          <p:nvPr>
            <p:ph idx="1" type="body"/>
          </p:nvPr>
        </p:nvSpPr>
        <p:spPr>
          <a:xfrm>
            <a:off x="468000" y="576000"/>
            <a:ext cx="8244200" cy="277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99" name="Google Shape;99;p50"/>
          <p:cNvSpPr txBox="1"/>
          <p:nvPr>
            <p:ph idx="2" type="body"/>
          </p:nvPr>
        </p:nvSpPr>
        <p:spPr>
          <a:xfrm>
            <a:off x="468000" y="1008000"/>
            <a:ext cx="3960000" cy="215233"/>
          </a:xfrm>
          <a:prstGeom prst="rect">
            <a:avLst/>
          </a:prstGeom>
          <a:noFill/>
          <a:ln>
            <a:noFill/>
          </a:ln>
        </p:spPr>
        <p:txBody>
          <a:bodyPr anchorCtr="0" anchor="b" bIns="0" lIns="0" spcFirstLastPara="1" rIns="0" wrap="square" tIns="0">
            <a:noAutofit/>
          </a:bodyPr>
          <a:lstStyle>
            <a:lvl1pPr indent="-228600" lvl="0" marL="457200" algn="l">
              <a:lnSpc>
                <a:spcPct val="120000"/>
              </a:lnSpc>
              <a:spcBef>
                <a:spcPts val="750"/>
              </a:spcBef>
              <a:spcAft>
                <a:spcPts val="0"/>
              </a:spcAft>
              <a:buSzPts val="1400"/>
              <a:buNone/>
              <a:defRPr b="0" sz="1400" cap="none">
                <a:solidFill>
                  <a:schemeClr val="accent1"/>
                </a:solidFill>
              </a:defRPr>
            </a:lvl1pPr>
            <a:lvl2pPr indent="-228600" lvl="1" marL="914400" algn="l">
              <a:lnSpc>
                <a:spcPct val="120000"/>
              </a:lnSpc>
              <a:spcBef>
                <a:spcPts val="376"/>
              </a:spcBef>
              <a:spcAft>
                <a:spcPts val="0"/>
              </a:spcAft>
              <a:buSzPts val="1500"/>
              <a:buNone/>
              <a:defRPr b="1" sz="1500"/>
            </a:lvl2pPr>
            <a:lvl3pPr indent="-228600" lvl="2" marL="1371600" algn="l">
              <a:lnSpc>
                <a:spcPct val="120000"/>
              </a:lnSpc>
              <a:spcBef>
                <a:spcPts val="376"/>
              </a:spcBef>
              <a:spcAft>
                <a:spcPts val="0"/>
              </a:spcAft>
              <a:buSzPts val="1350"/>
              <a:buNone/>
              <a:defRPr b="1" sz="1350"/>
            </a:lvl3pPr>
            <a:lvl4pPr indent="-228600" lvl="3" marL="1828800" algn="l">
              <a:lnSpc>
                <a:spcPct val="120000"/>
              </a:lnSpc>
              <a:spcBef>
                <a:spcPts val="376"/>
              </a:spcBef>
              <a:spcAft>
                <a:spcPts val="0"/>
              </a:spcAft>
              <a:buSzPts val="1200"/>
              <a:buNone/>
              <a:defRPr b="1" sz="1200"/>
            </a:lvl4pPr>
            <a:lvl5pPr indent="-228600" lvl="4" marL="2286000" algn="l">
              <a:lnSpc>
                <a:spcPct val="120000"/>
              </a:lnSpc>
              <a:spcBef>
                <a:spcPts val="376"/>
              </a:spcBef>
              <a:spcAft>
                <a:spcPts val="0"/>
              </a:spcAft>
              <a:buSzPts val="1200"/>
              <a:buNone/>
              <a:defRPr b="1" sz="1200"/>
            </a:lvl5pPr>
            <a:lvl6pPr indent="-228600" lvl="5" marL="2743200" algn="l">
              <a:lnSpc>
                <a:spcPct val="90000"/>
              </a:lnSpc>
              <a:spcBef>
                <a:spcPts val="376"/>
              </a:spcBef>
              <a:spcAft>
                <a:spcPts val="0"/>
              </a:spcAft>
              <a:buClr>
                <a:schemeClr val="dk1"/>
              </a:buClr>
              <a:buSzPts val="1200"/>
              <a:buNone/>
              <a:defRPr b="1" sz="1200"/>
            </a:lvl6pPr>
            <a:lvl7pPr indent="-228600" lvl="6" marL="3200400" algn="l">
              <a:lnSpc>
                <a:spcPct val="90000"/>
              </a:lnSpc>
              <a:spcBef>
                <a:spcPts val="376"/>
              </a:spcBef>
              <a:spcAft>
                <a:spcPts val="0"/>
              </a:spcAft>
              <a:buClr>
                <a:schemeClr val="dk1"/>
              </a:buClr>
              <a:buSzPts val="1200"/>
              <a:buNone/>
              <a:defRPr b="1" sz="1200"/>
            </a:lvl7pPr>
            <a:lvl8pPr indent="-228600" lvl="7" marL="3657600" algn="l">
              <a:lnSpc>
                <a:spcPct val="90000"/>
              </a:lnSpc>
              <a:spcBef>
                <a:spcPts val="376"/>
              </a:spcBef>
              <a:spcAft>
                <a:spcPts val="0"/>
              </a:spcAft>
              <a:buClr>
                <a:schemeClr val="dk1"/>
              </a:buClr>
              <a:buSzPts val="1200"/>
              <a:buNone/>
              <a:defRPr b="1" sz="1200"/>
            </a:lvl8pPr>
            <a:lvl9pPr indent="-228600" lvl="8" marL="4114800" algn="l">
              <a:lnSpc>
                <a:spcPct val="90000"/>
              </a:lnSpc>
              <a:spcBef>
                <a:spcPts val="376"/>
              </a:spcBef>
              <a:spcAft>
                <a:spcPts val="0"/>
              </a:spcAft>
              <a:buClr>
                <a:schemeClr val="dk1"/>
              </a:buClr>
              <a:buSzPts val="1200"/>
              <a:buNone/>
              <a:defRPr b="1" sz="1200"/>
            </a:lvl9pPr>
          </a:lstStyle>
          <a:p/>
        </p:txBody>
      </p:sp>
      <p:sp>
        <p:nvSpPr>
          <p:cNvPr id="100" name="Google Shape;100;p50"/>
          <p:cNvSpPr txBox="1"/>
          <p:nvPr>
            <p:ph idx="3" type="body"/>
          </p:nvPr>
        </p:nvSpPr>
        <p:spPr>
          <a:xfrm>
            <a:off x="468000" y="1296000"/>
            <a:ext cx="3960000" cy="34200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01" name="Google Shape;101;p50"/>
          <p:cNvSpPr txBox="1"/>
          <p:nvPr>
            <p:ph idx="4" type="body"/>
          </p:nvPr>
        </p:nvSpPr>
        <p:spPr>
          <a:xfrm>
            <a:off x="4752200" y="1008000"/>
            <a:ext cx="3960000" cy="215233"/>
          </a:xfrm>
          <a:prstGeom prst="rect">
            <a:avLst/>
          </a:prstGeom>
          <a:noFill/>
          <a:ln>
            <a:noFill/>
          </a:ln>
        </p:spPr>
        <p:txBody>
          <a:bodyPr anchorCtr="0" anchor="b" bIns="0" lIns="0" spcFirstLastPara="1" rIns="0" wrap="square" tIns="0">
            <a:noAutofit/>
          </a:bodyPr>
          <a:lstStyle>
            <a:lvl1pPr indent="-228600" lvl="0" marL="457200" algn="l">
              <a:lnSpc>
                <a:spcPct val="120000"/>
              </a:lnSpc>
              <a:spcBef>
                <a:spcPts val="750"/>
              </a:spcBef>
              <a:spcAft>
                <a:spcPts val="0"/>
              </a:spcAft>
              <a:buSzPts val="1400"/>
              <a:buNone/>
              <a:defRPr b="0" sz="1400" cap="none">
                <a:solidFill>
                  <a:schemeClr val="accent1"/>
                </a:solidFill>
              </a:defRPr>
            </a:lvl1pPr>
            <a:lvl2pPr indent="-228600" lvl="1" marL="914400" algn="l">
              <a:lnSpc>
                <a:spcPct val="120000"/>
              </a:lnSpc>
              <a:spcBef>
                <a:spcPts val="376"/>
              </a:spcBef>
              <a:spcAft>
                <a:spcPts val="0"/>
              </a:spcAft>
              <a:buSzPts val="1500"/>
              <a:buNone/>
              <a:defRPr b="1" sz="1500"/>
            </a:lvl2pPr>
            <a:lvl3pPr indent="-228600" lvl="2" marL="1371600" algn="l">
              <a:lnSpc>
                <a:spcPct val="120000"/>
              </a:lnSpc>
              <a:spcBef>
                <a:spcPts val="376"/>
              </a:spcBef>
              <a:spcAft>
                <a:spcPts val="0"/>
              </a:spcAft>
              <a:buSzPts val="1350"/>
              <a:buNone/>
              <a:defRPr b="1" sz="1350"/>
            </a:lvl3pPr>
            <a:lvl4pPr indent="-228600" lvl="3" marL="1828800" algn="l">
              <a:lnSpc>
                <a:spcPct val="120000"/>
              </a:lnSpc>
              <a:spcBef>
                <a:spcPts val="376"/>
              </a:spcBef>
              <a:spcAft>
                <a:spcPts val="0"/>
              </a:spcAft>
              <a:buSzPts val="1200"/>
              <a:buNone/>
              <a:defRPr b="1" sz="1200"/>
            </a:lvl4pPr>
            <a:lvl5pPr indent="-228600" lvl="4" marL="2286000" algn="l">
              <a:lnSpc>
                <a:spcPct val="120000"/>
              </a:lnSpc>
              <a:spcBef>
                <a:spcPts val="376"/>
              </a:spcBef>
              <a:spcAft>
                <a:spcPts val="0"/>
              </a:spcAft>
              <a:buSzPts val="1200"/>
              <a:buNone/>
              <a:defRPr b="1" sz="1200"/>
            </a:lvl5pPr>
            <a:lvl6pPr indent="-228600" lvl="5" marL="2743200" algn="l">
              <a:lnSpc>
                <a:spcPct val="90000"/>
              </a:lnSpc>
              <a:spcBef>
                <a:spcPts val="376"/>
              </a:spcBef>
              <a:spcAft>
                <a:spcPts val="0"/>
              </a:spcAft>
              <a:buClr>
                <a:schemeClr val="dk1"/>
              </a:buClr>
              <a:buSzPts val="1200"/>
              <a:buNone/>
              <a:defRPr b="1" sz="1200"/>
            </a:lvl6pPr>
            <a:lvl7pPr indent="-228600" lvl="6" marL="3200400" algn="l">
              <a:lnSpc>
                <a:spcPct val="90000"/>
              </a:lnSpc>
              <a:spcBef>
                <a:spcPts val="376"/>
              </a:spcBef>
              <a:spcAft>
                <a:spcPts val="0"/>
              </a:spcAft>
              <a:buClr>
                <a:schemeClr val="dk1"/>
              </a:buClr>
              <a:buSzPts val="1200"/>
              <a:buNone/>
              <a:defRPr b="1" sz="1200"/>
            </a:lvl7pPr>
            <a:lvl8pPr indent="-228600" lvl="7" marL="3657600" algn="l">
              <a:lnSpc>
                <a:spcPct val="90000"/>
              </a:lnSpc>
              <a:spcBef>
                <a:spcPts val="376"/>
              </a:spcBef>
              <a:spcAft>
                <a:spcPts val="0"/>
              </a:spcAft>
              <a:buClr>
                <a:schemeClr val="dk1"/>
              </a:buClr>
              <a:buSzPts val="1200"/>
              <a:buNone/>
              <a:defRPr b="1" sz="1200"/>
            </a:lvl8pPr>
            <a:lvl9pPr indent="-228600" lvl="8" marL="4114800" algn="l">
              <a:lnSpc>
                <a:spcPct val="90000"/>
              </a:lnSpc>
              <a:spcBef>
                <a:spcPts val="376"/>
              </a:spcBef>
              <a:spcAft>
                <a:spcPts val="0"/>
              </a:spcAft>
              <a:buClr>
                <a:schemeClr val="dk1"/>
              </a:buClr>
              <a:buSzPts val="1200"/>
              <a:buNone/>
              <a:defRPr b="1" sz="1200"/>
            </a:lvl9pPr>
          </a:lstStyle>
          <a:p/>
        </p:txBody>
      </p:sp>
      <p:sp>
        <p:nvSpPr>
          <p:cNvPr id="102" name="Google Shape;102;p50"/>
          <p:cNvSpPr txBox="1"/>
          <p:nvPr>
            <p:ph idx="5" type="body"/>
          </p:nvPr>
        </p:nvSpPr>
        <p:spPr>
          <a:xfrm>
            <a:off x="4752200" y="1296000"/>
            <a:ext cx="3960000" cy="34200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03" name="Google Shape;103;p50"/>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50"/>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50"/>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961" name="Shape 1961"/>
        <p:cNvGrpSpPr/>
        <p:nvPr/>
      </p:nvGrpSpPr>
      <p:grpSpPr>
        <a:xfrm>
          <a:off x="0" y="0"/>
          <a:ext cx="0" cy="0"/>
          <a:chOff x="0" y="0"/>
          <a:chExt cx="0" cy="0"/>
        </a:xfrm>
      </p:grpSpPr>
      <p:pic>
        <p:nvPicPr>
          <p:cNvPr id="1962" name="Google Shape;1962;g2509b96e28f_3_751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963" name="Google Shape;1963;g2509b96e28f_3_7512"/>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g2509b96e28f_3_7512"/>
          <p:cNvSpPr txBox="1"/>
          <p:nvPr>
            <p:ph idx="1" type="subTitle"/>
          </p:nvPr>
        </p:nvSpPr>
        <p:spPr>
          <a:xfrm>
            <a:off x="1330675" y="1429123"/>
            <a:ext cx="39957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65" name="Google Shape;1965;g2509b96e28f_3_7512"/>
          <p:cNvSpPr txBox="1"/>
          <p:nvPr>
            <p:ph hasCustomPrompt="1" type="title"/>
          </p:nvPr>
        </p:nvSpPr>
        <p:spPr>
          <a:xfrm>
            <a:off x="1330900" y="859475"/>
            <a:ext cx="3995700" cy="6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66" name="Google Shape;1966;g2509b96e28f_3_7512"/>
          <p:cNvSpPr txBox="1"/>
          <p:nvPr>
            <p:ph idx="2" type="subTitle"/>
          </p:nvPr>
        </p:nvSpPr>
        <p:spPr>
          <a:xfrm>
            <a:off x="1330675" y="2676723"/>
            <a:ext cx="39957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67" name="Google Shape;1967;g2509b96e28f_3_7512"/>
          <p:cNvSpPr txBox="1"/>
          <p:nvPr>
            <p:ph hasCustomPrompt="1" idx="3" type="title"/>
          </p:nvPr>
        </p:nvSpPr>
        <p:spPr>
          <a:xfrm>
            <a:off x="1330900" y="2107150"/>
            <a:ext cx="3995700" cy="6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68" name="Google Shape;1968;g2509b96e28f_3_7512"/>
          <p:cNvSpPr txBox="1"/>
          <p:nvPr>
            <p:ph idx="4" type="subTitle"/>
          </p:nvPr>
        </p:nvSpPr>
        <p:spPr>
          <a:xfrm>
            <a:off x="1330675" y="3924323"/>
            <a:ext cx="39957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69" name="Google Shape;1969;g2509b96e28f_3_7512"/>
          <p:cNvSpPr txBox="1"/>
          <p:nvPr>
            <p:ph hasCustomPrompt="1" idx="5" type="title"/>
          </p:nvPr>
        </p:nvSpPr>
        <p:spPr>
          <a:xfrm>
            <a:off x="1330900" y="3354750"/>
            <a:ext cx="3995700" cy="6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70" name="Google Shape;1970;g2509b96e28f_3_7512"/>
          <p:cNvSpPr/>
          <p:nvPr>
            <p:ph idx="6" type="pic"/>
          </p:nvPr>
        </p:nvSpPr>
        <p:spPr>
          <a:xfrm>
            <a:off x="6060950" y="539500"/>
            <a:ext cx="2360700" cy="4064700"/>
          </a:xfrm>
          <a:prstGeom prst="rect">
            <a:avLst/>
          </a:prstGeom>
          <a:noFill/>
          <a:ln cap="flat" cmpd="sng" w="9525">
            <a:solidFill>
              <a:schemeClr val="dk1"/>
            </a:solidFill>
            <a:prstDash val="solid"/>
            <a:round/>
            <a:headEnd len="sm" w="sm" type="none"/>
            <a:tailEnd len="sm" w="sm" type="none"/>
          </a:ln>
        </p:spPr>
      </p:sp>
      <p:grpSp>
        <p:nvGrpSpPr>
          <p:cNvPr id="1971" name="Google Shape;1971;g2509b96e28f_3_7512"/>
          <p:cNvGrpSpPr/>
          <p:nvPr/>
        </p:nvGrpSpPr>
        <p:grpSpPr>
          <a:xfrm>
            <a:off x="84881" y="1038982"/>
            <a:ext cx="475588" cy="2490000"/>
            <a:chOff x="84881" y="707075"/>
            <a:chExt cx="475588" cy="2490000"/>
          </a:xfrm>
        </p:grpSpPr>
        <p:pic>
          <p:nvPicPr>
            <p:cNvPr id="1972" name="Google Shape;1972;g2509b96e28f_3_7512"/>
            <p:cNvPicPr preferRelativeResize="0"/>
            <p:nvPr/>
          </p:nvPicPr>
          <p:blipFill>
            <a:blip r:embed="rId3">
              <a:alphaModFix/>
            </a:blip>
            <a:stretch>
              <a:fillRect/>
            </a:stretch>
          </p:blipFill>
          <p:spPr>
            <a:xfrm>
              <a:off x="84881" y="2752475"/>
              <a:ext cx="475588" cy="444600"/>
            </a:xfrm>
            <a:prstGeom prst="rect">
              <a:avLst/>
            </a:prstGeom>
            <a:noFill/>
            <a:ln>
              <a:noFill/>
            </a:ln>
          </p:spPr>
        </p:pic>
        <p:sp>
          <p:nvSpPr>
            <p:cNvPr id="1973" name="Google Shape;1973;g2509b96e28f_3_7512"/>
            <p:cNvSpPr/>
            <p:nvPr/>
          </p:nvSpPr>
          <p:spPr>
            <a:xfrm>
              <a:off x="208525" y="70707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g2509b96e28f_3_7512"/>
            <p:cNvSpPr/>
            <p:nvPr/>
          </p:nvSpPr>
          <p:spPr>
            <a:xfrm>
              <a:off x="208525" y="28604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75" name="Google Shape;1975;g2509b96e28f_3_7512"/>
          <p:cNvPicPr preferRelativeResize="0"/>
          <p:nvPr/>
        </p:nvPicPr>
        <p:blipFill>
          <a:blip r:embed="rId4">
            <a:alphaModFix/>
          </a:blip>
          <a:stretch>
            <a:fillRect/>
          </a:stretch>
        </p:blipFill>
        <p:spPr>
          <a:xfrm flipH="1">
            <a:off x="-813397" y="3823275"/>
            <a:ext cx="2423445" cy="2382002"/>
          </a:xfrm>
          <a:prstGeom prst="rect">
            <a:avLst/>
          </a:prstGeom>
          <a:noFill/>
          <a:ln>
            <a:noFill/>
          </a:ln>
        </p:spPr>
      </p:pic>
      <p:grpSp>
        <p:nvGrpSpPr>
          <p:cNvPr id="1976" name="Google Shape;1976;g2509b96e28f_3_7512"/>
          <p:cNvGrpSpPr/>
          <p:nvPr/>
        </p:nvGrpSpPr>
        <p:grpSpPr>
          <a:xfrm>
            <a:off x="102572" y="678749"/>
            <a:ext cx="440066" cy="228529"/>
            <a:chOff x="304150" y="1012425"/>
            <a:chExt cx="7007425" cy="3639000"/>
          </a:xfrm>
        </p:grpSpPr>
        <p:sp>
          <p:nvSpPr>
            <p:cNvPr id="1977" name="Google Shape;1977;g2509b96e28f_3_7512"/>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g2509b96e28f_3_7512"/>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g2509b96e28f_3_7512"/>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g2509b96e28f_3_7512"/>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g2509b96e28f_3_7512"/>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2" name="Google Shape;1982;g2509b96e28f_3_7512"/>
          <p:cNvSpPr/>
          <p:nvPr/>
        </p:nvSpPr>
        <p:spPr>
          <a:xfrm>
            <a:off x="2288800" y="12962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3" name="Google Shape;1983;g2509b96e28f_3_7512"/>
          <p:cNvPicPr preferRelativeResize="0"/>
          <p:nvPr/>
        </p:nvPicPr>
        <p:blipFill>
          <a:blip r:embed="rId5">
            <a:alphaModFix/>
          </a:blip>
          <a:stretch>
            <a:fillRect/>
          </a:stretch>
        </p:blipFill>
        <p:spPr>
          <a:xfrm rot="5400000">
            <a:off x="1222225" y="-22050"/>
            <a:ext cx="255550" cy="6345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_1">
    <p:spTree>
      <p:nvGrpSpPr>
        <p:cNvPr id="1984" name="Shape 1984"/>
        <p:cNvGrpSpPr/>
        <p:nvPr/>
      </p:nvGrpSpPr>
      <p:grpSpPr>
        <a:xfrm>
          <a:off x="0" y="0"/>
          <a:ext cx="0" cy="0"/>
          <a:chOff x="0" y="0"/>
          <a:chExt cx="0" cy="0"/>
        </a:xfrm>
      </p:grpSpPr>
      <p:pic>
        <p:nvPicPr>
          <p:cNvPr id="1985" name="Google Shape;1985;g2509b96e28f_3_7535"/>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986" name="Google Shape;1986;g2509b96e28f_3_7535"/>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g2509b96e28f_3_753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88" name="Google Shape;1988;g2509b96e28f_3_7535"/>
          <p:cNvSpPr txBox="1"/>
          <p:nvPr>
            <p:ph idx="1" type="subTitle"/>
          </p:nvPr>
        </p:nvSpPr>
        <p:spPr>
          <a:xfrm>
            <a:off x="984461" y="2096900"/>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89" name="Google Shape;1989;g2509b96e28f_3_7535"/>
          <p:cNvSpPr txBox="1"/>
          <p:nvPr>
            <p:ph hasCustomPrompt="1" idx="2" type="title"/>
          </p:nvPr>
        </p:nvSpPr>
        <p:spPr>
          <a:xfrm>
            <a:off x="3337336" y="1730263"/>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90" name="Google Shape;1990;g2509b96e28f_3_7535"/>
          <p:cNvSpPr txBox="1"/>
          <p:nvPr>
            <p:ph idx="3" type="subTitle"/>
          </p:nvPr>
        </p:nvSpPr>
        <p:spPr>
          <a:xfrm>
            <a:off x="984451" y="1295600"/>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pic>
        <p:nvPicPr>
          <p:cNvPr id="1991" name="Google Shape;1991;g2509b96e28f_3_7535"/>
          <p:cNvPicPr preferRelativeResize="0"/>
          <p:nvPr/>
        </p:nvPicPr>
        <p:blipFill>
          <a:blip r:embed="rId3">
            <a:alphaModFix/>
          </a:blip>
          <a:stretch>
            <a:fillRect/>
          </a:stretch>
        </p:blipFill>
        <p:spPr>
          <a:xfrm flipH="1" rot="-3670973">
            <a:off x="-1036828" y="2993810"/>
            <a:ext cx="1791648" cy="822328"/>
          </a:xfrm>
          <a:prstGeom prst="rect">
            <a:avLst/>
          </a:prstGeom>
          <a:noFill/>
          <a:ln>
            <a:noFill/>
          </a:ln>
        </p:spPr>
      </p:pic>
      <p:pic>
        <p:nvPicPr>
          <p:cNvPr id="1992" name="Google Shape;1992;g2509b96e28f_3_7535"/>
          <p:cNvPicPr preferRelativeResize="0"/>
          <p:nvPr/>
        </p:nvPicPr>
        <p:blipFill>
          <a:blip r:embed="rId4">
            <a:alphaModFix/>
          </a:blip>
          <a:stretch>
            <a:fillRect/>
          </a:stretch>
        </p:blipFill>
        <p:spPr>
          <a:xfrm>
            <a:off x="7982425" y="0"/>
            <a:ext cx="1073200" cy="692900"/>
          </a:xfrm>
          <a:prstGeom prst="rect">
            <a:avLst/>
          </a:prstGeom>
          <a:noFill/>
          <a:ln>
            <a:noFill/>
          </a:ln>
        </p:spPr>
      </p:pic>
      <p:pic>
        <p:nvPicPr>
          <p:cNvPr id="1993" name="Google Shape;1993;g2509b96e28f_3_7535"/>
          <p:cNvPicPr preferRelativeResize="0"/>
          <p:nvPr/>
        </p:nvPicPr>
        <p:blipFill>
          <a:blip r:embed="rId5">
            <a:alphaModFix/>
          </a:blip>
          <a:stretch>
            <a:fillRect/>
          </a:stretch>
        </p:blipFill>
        <p:spPr>
          <a:xfrm rot="10800000">
            <a:off x="-986772" y="-922350"/>
            <a:ext cx="2423445" cy="2382002"/>
          </a:xfrm>
          <a:prstGeom prst="rect">
            <a:avLst/>
          </a:prstGeom>
          <a:noFill/>
          <a:ln>
            <a:noFill/>
          </a:ln>
        </p:spPr>
      </p:pic>
      <p:pic>
        <p:nvPicPr>
          <p:cNvPr id="1994" name="Google Shape;1994;g2509b96e28f_3_7535"/>
          <p:cNvPicPr preferRelativeResize="0"/>
          <p:nvPr/>
        </p:nvPicPr>
        <p:blipFill>
          <a:blip r:embed="rId6">
            <a:alphaModFix/>
          </a:blip>
          <a:stretch>
            <a:fillRect/>
          </a:stretch>
        </p:blipFill>
        <p:spPr>
          <a:xfrm rot="5400000">
            <a:off x="4444200" y="4590625"/>
            <a:ext cx="255550" cy="634550"/>
          </a:xfrm>
          <a:prstGeom prst="rect">
            <a:avLst/>
          </a:prstGeom>
          <a:noFill/>
          <a:ln>
            <a:noFill/>
          </a:ln>
        </p:spPr>
      </p:pic>
      <p:sp>
        <p:nvSpPr>
          <p:cNvPr id="1995" name="Google Shape;1995;g2509b96e28f_3_7535"/>
          <p:cNvSpPr txBox="1"/>
          <p:nvPr>
            <p:ph idx="4" type="subTitle"/>
          </p:nvPr>
        </p:nvSpPr>
        <p:spPr>
          <a:xfrm>
            <a:off x="984452" y="3691325"/>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96" name="Google Shape;1996;g2509b96e28f_3_7535"/>
          <p:cNvSpPr txBox="1"/>
          <p:nvPr>
            <p:ph hasCustomPrompt="1" idx="5" type="title"/>
          </p:nvPr>
        </p:nvSpPr>
        <p:spPr>
          <a:xfrm>
            <a:off x="3337336" y="3290675"/>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97" name="Google Shape;1997;g2509b96e28f_3_7535"/>
          <p:cNvSpPr txBox="1"/>
          <p:nvPr>
            <p:ph idx="6" type="subTitle"/>
          </p:nvPr>
        </p:nvSpPr>
        <p:spPr>
          <a:xfrm>
            <a:off x="984451" y="2890025"/>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998" name="Google Shape;1998;g2509b96e28f_3_7535"/>
          <p:cNvSpPr txBox="1"/>
          <p:nvPr>
            <p:ph idx="7" type="subTitle"/>
          </p:nvPr>
        </p:nvSpPr>
        <p:spPr>
          <a:xfrm>
            <a:off x="4895911" y="2096900"/>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99" name="Google Shape;1999;g2509b96e28f_3_7535"/>
          <p:cNvSpPr txBox="1"/>
          <p:nvPr>
            <p:ph hasCustomPrompt="1" idx="8" type="title"/>
          </p:nvPr>
        </p:nvSpPr>
        <p:spPr>
          <a:xfrm>
            <a:off x="7248198" y="1696250"/>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00" name="Google Shape;2000;g2509b96e28f_3_7535"/>
          <p:cNvSpPr txBox="1"/>
          <p:nvPr>
            <p:ph idx="9" type="subTitle"/>
          </p:nvPr>
        </p:nvSpPr>
        <p:spPr>
          <a:xfrm>
            <a:off x="4895901" y="1295600"/>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2001" name="Google Shape;2001;g2509b96e28f_3_7535"/>
          <p:cNvSpPr txBox="1"/>
          <p:nvPr>
            <p:ph idx="13" type="subTitle"/>
          </p:nvPr>
        </p:nvSpPr>
        <p:spPr>
          <a:xfrm>
            <a:off x="4895911" y="3691325"/>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002" name="Google Shape;2002;g2509b96e28f_3_7535"/>
          <p:cNvSpPr txBox="1"/>
          <p:nvPr>
            <p:ph hasCustomPrompt="1" idx="14" type="title"/>
          </p:nvPr>
        </p:nvSpPr>
        <p:spPr>
          <a:xfrm>
            <a:off x="7248773" y="3290675"/>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03" name="Google Shape;2003;g2509b96e28f_3_7535"/>
          <p:cNvSpPr txBox="1"/>
          <p:nvPr>
            <p:ph idx="15" type="subTitle"/>
          </p:nvPr>
        </p:nvSpPr>
        <p:spPr>
          <a:xfrm>
            <a:off x="4895901" y="2890025"/>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2004" name="Shape 2004"/>
        <p:cNvGrpSpPr/>
        <p:nvPr/>
      </p:nvGrpSpPr>
      <p:grpSpPr>
        <a:xfrm>
          <a:off x="0" y="0"/>
          <a:ext cx="0" cy="0"/>
          <a:chOff x="0" y="0"/>
          <a:chExt cx="0" cy="0"/>
        </a:xfrm>
      </p:grpSpPr>
      <p:pic>
        <p:nvPicPr>
          <p:cNvPr id="2005" name="Google Shape;2005;g2509b96e28f_3_7555"/>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006" name="Google Shape;2006;g2509b96e28f_3_7555"/>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g2509b96e28f_3_7555"/>
          <p:cNvSpPr txBox="1"/>
          <p:nvPr>
            <p:ph type="ctrTitle"/>
          </p:nvPr>
        </p:nvSpPr>
        <p:spPr>
          <a:xfrm>
            <a:off x="3907550" y="627081"/>
            <a:ext cx="3773100" cy="988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08" name="Google Shape;2008;g2509b96e28f_3_7555"/>
          <p:cNvSpPr txBox="1"/>
          <p:nvPr>
            <p:ph idx="1" type="subTitle"/>
          </p:nvPr>
        </p:nvSpPr>
        <p:spPr>
          <a:xfrm>
            <a:off x="3907550" y="1408326"/>
            <a:ext cx="3773100" cy="11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pic>
        <p:nvPicPr>
          <p:cNvPr id="2009" name="Google Shape;2009;g2509b96e28f_3_7555"/>
          <p:cNvPicPr preferRelativeResize="0"/>
          <p:nvPr/>
        </p:nvPicPr>
        <p:blipFill>
          <a:blip r:embed="rId3">
            <a:alphaModFix/>
          </a:blip>
          <a:stretch>
            <a:fillRect/>
          </a:stretch>
        </p:blipFill>
        <p:spPr>
          <a:xfrm>
            <a:off x="7914325" y="242450"/>
            <a:ext cx="825000" cy="594100"/>
          </a:xfrm>
          <a:prstGeom prst="rect">
            <a:avLst/>
          </a:prstGeom>
          <a:noFill/>
          <a:ln>
            <a:noFill/>
          </a:ln>
        </p:spPr>
      </p:pic>
      <p:grpSp>
        <p:nvGrpSpPr>
          <p:cNvPr id="2010" name="Google Shape;2010;g2509b96e28f_3_7555"/>
          <p:cNvGrpSpPr/>
          <p:nvPr/>
        </p:nvGrpSpPr>
        <p:grpSpPr>
          <a:xfrm>
            <a:off x="153831" y="1792750"/>
            <a:ext cx="475588" cy="2490000"/>
            <a:chOff x="153831" y="1792750"/>
            <a:chExt cx="475588" cy="2490000"/>
          </a:xfrm>
        </p:grpSpPr>
        <p:pic>
          <p:nvPicPr>
            <p:cNvPr id="2011" name="Google Shape;2011;g2509b96e28f_3_7555"/>
            <p:cNvPicPr preferRelativeResize="0"/>
            <p:nvPr/>
          </p:nvPicPr>
          <p:blipFill>
            <a:blip r:embed="rId4">
              <a:alphaModFix/>
            </a:blip>
            <a:stretch>
              <a:fillRect/>
            </a:stretch>
          </p:blipFill>
          <p:spPr>
            <a:xfrm>
              <a:off x="153831" y="3838150"/>
              <a:ext cx="475588" cy="444600"/>
            </a:xfrm>
            <a:prstGeom prst="rect">
              <a:avLst/>
            </a:prstGeom>
            <a:noFill/>
            <a:ln>
              <a:noFill/>
            </a:ln>
          </p:spPr>
        </p:pic>
        <p:sp>
          <p:nvSpPr>
            <p:cNvPr id="2012" name="Google Shape;2012;g2509b96e28f_3_7555"/>
            <p:cNvSpPr/>
            <p:nvPr/>
          </p:nvSpPr>
          <p:spPr>
            <a:xfrm>
              <a:off x="277475" y="17927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g2509b96e28f_3_7555"/>
            <p:cNvSpPr/>
            <p:nvPr/>
          </p:nvSpPr>
          <p:spPr>
            <a:xfrm>
              <a:off x="277475" y="39461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14" name="Google Shape;2014;g2509b96e28f_3_7555"/>
          <p:cNvPicPr preferRelativeResize="0"/>
          <p:nvPr/>
        </p:nvPicPr>
        <p:blipFill>
          <a:blip r:embed="rId5">
            <a:alphaModFix/>
          </a:blip>
          <a:stretch>
            <a:fillRect/>
          </a:stretch>
        </p:blipFill>
        <p:spPr>
          <a:xfrm>
            <a:off x="8702200" y="2614700"/>
            <a:ext cx="232650" cy="577700"/>
          </a:xfrm>
          <a:prstGeom prst="rect">
            <a:avLst/>
          </a:prstGeom>
          <a:noFill/>
          <a:ln>
            <a:noFill/>
          </a:ln>
        </p:spPr>
      </p:pic>
      <p:grpSp>
        <p:nvGrpSpPr>
          <p:cNvPr id="2015" name="Google Shape;2015;g2509b96e28f_3_7555"/>
          <p:cNvGrpSpPr/>
          <p:nvPr/>
        </p:nvGrpSpPr>
        <p:grpSpPr>
          <a:xfrm>
            <a:off x="171522" y="1432517"/>
            <a:ext cx="440066" cy="228529"/>
            <a:chOff x="304150" y="1012425"/>
            <a:chExt cx="7007425" cy="3639000"/>
          </a:xfrm>
        </p:grpSpPr>
        <p:sp>
          <p:nvSpPr>
            <p:cNvPr id="2016" name="Google Shape;2016;g2509b96e28f_3_7555"/>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g2509b96e28f_3_7555"/>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g2509b96e28f_3_7555"/>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g2509b96e28f_3_7555"/>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g2509b96e28f_3_7555"/>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1" name="Google Shape;2021;g2509b96e28f_3_7555"/>
          <p:cNvSpPr/>
          <p:nvPr/>
        </p:nvSpPr>
        <p:spPr>
          <a:xfrm>
            <a:off x="2317275" y="47434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g2509b96e28f_3_7555"/>
          <p:cNvSpPr txBox="1"/>
          <p:nvPr/>
        </p:nvSpPr>
        <p:spPr>
          <a:xfrm>
            <a:off x="3907700" y="3774201"/>
            <a:ext cx="3772800" cy="4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US" sz="1000">
                <a:solidFill>
                  <a:schemeClr val="dk1"/>
                </a:solidFill>
                <a:latin typeface="Lato"/>
                <a:ea typeface="Lato"/>
                <a:cs typeface="Lato"/>
                <a:sym typeface="Lato"/>
              </a:rPr>
              <a:t>CREDITS: This presentation template was created by </a:t>
            </a:r>
            <a:r>
              <a:rPr b="1" lang="en-US" sz="1000">
                <a:solidFill>
                  <a:schemeClr val="dk1"/>
                </a:solidFill>
                <a:uFill>
                  <a:noFill/>
                </a:uFill>
                <a:latin typeface="Lato"/>
                <a:ea typeface="Lato"/>
                <a:cs typeface="Lato"/>
                <a:sym typeface="Lato"/>
                <a:hlinkClick r:id="rId6">
                  <a:extLst>
                    <a:ext uri="{A12FA001-AC4F-418D-AE19-62706E023703}">
                      <ahyp:hlinkClr val="tx"/>
                    </a:ext>
                  </a:extLst>
                </a:hlinkClick>
              </a:rPr>
              <a:t>Slidesgo</a:t>
            </a:r>
            <a:r>
              <a:rPr lang="en-US" sz="1000">
                <a:solidFill>
                  <a:schemeClr val="dk1"/>
                </a:solidFill>
                <a:latin typeface="Lato"/>
                <a:ea typeface="Lato"/>
                <a:cs typeface="Lato"/>
                <a:sym typeface="Lato"/>
              </a:rPr>
              <a:t>, including icons by </a:t>
            </a:r>
            <a:r>
              <a:rPr b="1" lang="en-US" sz="1000">
                <a:solidFill>
                  <a:schemeClr val="dk1"/>
                </a:solidFill>
                <a:uFill>
                  <a:noFill/>
                </a:uFill>
                <a:latin typeface="Lato"/>
                <a:ea typeface="Lato"/>
                <a:cs typeface="Lato"/>
                <a:sym typeface="Lato"/>
                <a:hlinkClick r:id="rId7">
                  <a:extLst>
                    <a:ext uri="{A12FA001-AC4F-418D-AE19-62706E023703}">
                      <ahyp:hlinkClr val="tx"/>
                    </a:ext>
                  </a:extLst>
                </a:hlinkClick>
              </a:rPr>
              <a:t>Flaticon</a:t>
            </a:r>
            <a:r>
              <a:rPr b="1" lang="en-US" sz="1000">
                <a:solidFill>
                  <a:schemeClr val="dk1"/>
                </a:solidFill>
                <a:latin typeface="Lato"/>
                <a:ea typeface="Lato"/>
                <a:cs typeface="Lato"/>
                <a:sym typeface="Lato"/>
              </a:rPr>
              <a:t> </a:t>
            </a:r>
            <a:r>
              <a:rPr lang="en-US" sz="1000">
                <a:solidFill>
                  <a:schemeClr val="dk1"/>
                </a:solidFill>
                <a:latin typeface="Lato"/>
                <a:ea typeface="Lato"/>
                <a:cs typeface="Lato"/>
                <a:sym typeface="Lato"/>
              </a:rPr>
              <a:t>and infographics &amp; images by </a:t>
            </a:r>
            <a:r>
              <a:rPr b="1" lang="en-US" sz="1000">
                <a:solidFill>
                  <a:schemeClr val="dk1"/>
                </a:solidFill>
                <a:uFill>
                  <a:noFill/>
                </a:uFill>
                <a:latin typeface="Lato"/>
                <a:ea typeface="Lato"/>
                <a:cs typeface="Lato"/>
                <a:sym typeface="Lato"/>
                <a:hlinkClick r:id="rId8">
                  <a:extLst>
                    <a:ext uri="{A12FA001-AC4F-418D-AE19-62706E023703}">
                      <ahyp:hlinkClr val="tx"/>
                    </a:ext>
                  </a:extLst>
                </a:hlinkClick>
              </a:rPr>
              <a:t>Freepik</a:t>
            </a:r>
            <a:endParaRPr b="1" sz="1000">
              <a:solidFill>
                <a:schemeClr val="dk1"/>
              </a:solidFill>
              <a:latin typeface="Lato"/>
              <a:ea typeface="Lato"/>
              <a:cs typeface="Lato"/>
              <a:sym typeface="Lato"/>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023" name="Shape 2023"/>
        <p:cNvGrpSpPr/>
        <p:nvPr/>
      </p:nvGrpSpPr>
      <p:grpSpPr>
        <a:xfrm>
          <a:off x="0" y="0"/>
          <a:ext cx="0" cy="0"/>
          <a:chOff x="0" y="0"/>
          <a:chExt cx="0" cy="0"/>
        </a:xfrm>
      </p:grpSpPr>
      <p:pic>
        <p:nvPicPr>
          <p:cNvPr id="2024" name="Google Shape;2024;g2509b96e28f_3_7574"/>
          <p:cNvPicPr preferRelativeResize="0"/>
          <p:nvPr/>
        </p:nvPicPr>
        <p:blipFill>
          <a:blip r:embed="rId2">
            <a:alphaModFix amt="20000"/>
          </a:blip>
          <a:stretch>
            <a:fillRect/>
          </a:stretch>
        </p:blipFill>
        <p:spPr>
          <a:xfrm>
            <a:off x="0" y="0"/>
            <a:ext cx="9144003" cy="5143501"/>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025" name="Shape 2025"/>
        <p:cNvGrpSpPr/>
        <p:nvPr/>
      </p:nvGrpSpPr>
      <p:grpSpPr>
        <a:xfrm>
          <a:off x="0" y="0"/>
          <a:ext cx="0" cy="0"/>
          <a:chOff x="0" y="0"/>
          <a:chExt cx="0" cy="0"/>
        </a:xfrm>
      </p:grpSpPr>
      <p:pic>
        <p:nvPicPr>
          <p:cNvPr id="2026" name="Google Shape;2026;g2509b96e28f_3_757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027" name="Google Shape;2027;g2509b96e28f_3_7576"/>
          <p:cNvSpPr/>
          <p:nvPr/>
        </p:nvSpPr>
        <p:spPr>
          <a:xfrm>
            <a:off x="-31560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8" name="Google Shape;2028;g2509b96e28f_3_7576"/>
          <p:cNvPicPr preferRelativeResize="0"/>
          <p:nvPr/>
        </p:nvPicPr>
        <p:blipFill>
          <a:blip r:embed="rId3">
            <a:alphaModFix/>
          </a:blip>
          <a:stretch>
            <a:fillRect/>
          </a:stretch>
        </p:blipFill>
        <p:spPr>
          <a:xfrm>
            <a:off x="2541500" y="4367925"/>
            <a:ext cx="825000" cy="594100"/>
          </a:xfrm>
          <a:prstGeom prst="rect">
            <a:avLst/>
          </a:prstGeom>
          <a:noFill/>
          <a:ln>
            <a:noFill/>
          </a:ln>
        </p:spPr>
      </p:pic>
      <p:pic>
        <p:nvPicPr>
          <p:cNvPr id="2029" name="Google Shape;2029;g2509b96e28f_3_7576"/>
          <p:cNvPicPr preferRelativeResize="0"/>
          <p:nvPr/>
        </p:nvPicPr>
        <p:blipFill>
          <a:blip r:embed="rId4">
            <a:alphaModFix/>
          </a:blip>
          <a:stretch>
            <a:fillRect/>
          </a:stretch>
        </p:blipFill>
        <p:spPr>
          <a:xfrm flipH="1" rot="10799996">
            <a:off x="6094372" y="4192835"/>
            <a:ext cx="1791649" cy="822328"/>
          </a:xfrm>
          <a:prstGeom prst="rect">
            <a:avLst/>
          </a:prstGeom>
          <a:noFill/>
          <a:ln>
            <a:noFill/>
          </a:ln>
        </p:spPr>
      </p:pic>
      <p:sp>
        <p:nvSpPr>
          <p:cNvPr id="2030" name="Google Shape;2030;g2509b96e28f_3_7576"/>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g2509b96e28f_3_7576"/>
          <p:cNvSpPr/>
          <p:nvPr/>
        </p:nvSpPr>
        <p:spPr>
          <a:xfrm>
            <a:off x="4322525"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2" name="Google Shape;2032;g2509b96e28f_3_7576"/>
          <p:cNvGrpSpPr/>
          <p:nvPr/>
        </p:nvGrpSpPr>
        <p:grpSpPr>
          <a:xfrm>
            <a:off x="115956" y="1104625"/>
            <a:ext cx="475588" cy="2490000"/>
            <a:chOff x="115956" y="1104625"/>
            <a:chExt cx="475588" cy="2490000"/>
          </a:xfrm>
        </p:grpSpPr>
        <p:pic>
          <p:nvPicPr>
            <p:cNvPr id="2033" name="Google Shape;2033;g2509b96e28f_3_7576"/>
            <p:cNvPicPr preferRelativeResize="0"/>
            <p:nvPr/>
          </p:nvPicPr>
          <p:blipFill>
            <a:blip r:embed="rId5">
              <a:alphaModFix/>
            </a:blip>
            <a:stretch>
              <a:fillRect/>
            </a:stretch>
          </p:blipFill>
          <p:spPr>
            <a:xfrm>
              <a:off x="115956" y="3150025"/>
              <a:ext cx="475588" cy="444600"/>
            </a:xfrm>
            <a:prstGeom prst="rect">
              <a:avLst/>
            </a:prstGeom>
            <a:noFill/>
            <a:ln>
              <a:noFill/>
            </a:ln>
          </p:spPr>
        </p:pic>
        <p:sp>
          <p:nvSpPr>
            <p:cNvPr id="2034" name="Google Shape;2034;g2509b96e28f_3_7576"/>
            <p:cNvSpPr/>
            <p:nvPr/>
          </p:nvSpPr>
          <p:spPr>
            <a:xfrm>
              <a:off x="239600" y="11046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g2509b96e28f_3_7576"/>
            <p:cNvSpPr/>
            <p:nvPr/>
          </p:nvSpPr>
          <p:spPr>
            <a:xfrm>
              <a:off x="239600" y="325802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36" name="Google Shape;2036;g2509b96e28f_3_7576"/>
          <p:cNvPicPr preferRelativeResize="0"/>
          <p:nvPr/>
        </p:nvPicPr>
        <p:blipFill>
          <a:blip r:embed="rId6">
            <a:alphaModFix/>
          </a:blip>
          <a:stretch>
            <a:fillRect/>
          </a:stretch>
        </p:blipFill>
        <p:spPr>
          <a:xfrm>
            <a:off x="1260625" y="123450"/>
            <a:ext cx="1073200" cy="692900"/>
          </a:xfrm>
          <a:prstGeom prst="rect">
            <a:avLst/>
          </a:prstGeom>
          <a:noFill/>
          <a:ln>
            <a:noFill/>
          </a:ln>
        </p:spPr>
      </p:pic>
      <p:pic>
        <p:nvPicPr>
          <p:cNvPr id="2037" name="Google Shape;2037;g2509b96e28f_3_7576"/>
          <p:cNvPicPr preferRelativeResize="0"/>
          <p:nvPr/>
        </p:nvPicPr>
        <p:blipFill>
          <a:blip r:embed="rId7">
            <a:alphaModFix/>
          </a:blip>
          <a:stretch>
            <a:fillRect/>
          </a:stretch>
        </p:blipFill>
        <p:spPr>
          <a:xfrm flipH="1">
            <a:off x="-807947" y="3934800"/>
            <a:ext cx="2423445" cy="2382002"/>
          </a:xfrm>
          <a:prstGeom prst="rect">
            <a:avLst/>
          </a:prstGeom>
          <a:noFill/>
          <a:ln>
            <a:noFill/>
          </a:ln>
        </p:spPr>
      </p:pic>
      <p:pic>
        <p:nvPicPr>
          <p:cNvPr id="2038" name="Google Shape;2038;g2509b96e28f_3_7576"/>
          <p:cNvPicPr preferRelativeResize="0"/>
          <p:nvPr/>
        </p:nvPicPr>
        <p:blipFill>
          <a:blip r:embed="rId8">
            <a:alphaModFix/>
          </a:blip>
          <a:stretch>
            <a:fillRect/>
          </a:stretch>
        </p:blipFill>
        <p:spPr>
          <a:xfrm>
            <a:off x="8648050" y="2083350"/>
            <a:ext cx="255550" cy="634550"/>
          </a:xfrm>
          <a:prstGeom prst="rect">
            <a:avLst/>
          </a:prstGeom>
          <a:noFill/>
          <a:ln>
            <a:noFill/>
          </a:ln>
        </p:spPr>
      </p:pic>
      <p:grpSp>
        <p:nvGrpSpPr>
          <p:cNvPr id="2039" name="Google Shape;2039;g2509b96e28f_3_7576"/>
          <p:cNvGrpSpPr/>
          <p:nvPr/>
        </p:nvGrpSpPr>
        <p:grpSpPr>
          <a:xfrm>
            <a:off x="133647" y="744392"/>
            <a:ext cx="440066" cy="228529"/>
            <a:chOff x="304150" y="1012425"/>
            <a:chExt cx="7007425" cy="3639000"/>
          </a:xfrm>
        </p:grpSpPr>
        <p:sp>
          <p:nvSpPr>
            <p:cNvPr id="2040" name="Google Shape;2040;g2509b96e28f_3_7576"/>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g2509b96e28f_3_7576"/>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g2509b96e28f_3_7576"/>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g2509b96e28f_3_7576"/>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g2509b96e28f_3_7576"/>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045" name="Shape 2045"/>
        <p:cNvGrpSpPr/>
        <p:nvPr/>
      </p:nvGrpSpPr>
      <p:grpSpPr>
        <a:xfrm>
          <a:off x="0" y="0"/>
          <a:ext cx="0" cy="0"/>
          <a:chOff x="0" y="0"/>
          <a:chExt cx="0" cy="0"/>
        </a:xfrm>
      </p:grpSpPr>
      <p:pic>
        <p:nvPicPr>
          <p:cNvPr id="2046" name="Google Shape;2046;g2509b96e28f_3_759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047" name="Google Shape;2047;g2509b96e28f_3_7596"/>
          <p:cNvSpPr/>
          <p:nvPr/>
        </p:nvSpPr>
        <p:spPr>
          <a:xfrm>
            <a:off x="722375" y="5394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8" name="Google Shape;2048;g2509b96e28f_3_7596"/>
          <p:cNvPicPr preferRelativeResize="0"/>
          <p:nvPr/>
        </p:nvPicPr>
        <p:blipFill>
          <a:blip r:embed="rId3">
            <a:alphaModFix/>
          </a:blip>
          <a:stretch>
            <a:fillRect/>
          </a:stretch>
        </p:blipFill>
        <p:spPr>
          <a:xfrm>
            <a:off x="3639350" y="242450"/>
            <a:ext cx="825000" cy="594100"/>
          </a:xfrm>
          <a:prstGeom prst="rect">
            <a:avLst/>
          </a:prstGeom>
          <a:noFill/>
          <a:ln>
            <a:noFill/>
          </a:ln>
        </p:spPr>
      </p:pic>
      <p:pic>
        <p:nvPicPr>
          <p:cNvPr id="2049" name="Google Shape;2049;g2509b96e28f_3_7596"/>
          <p:cNvPicPr preferRelativeResize="0"/>
          <p:nvPr/>
        </p:nvPicPr>
        <p:blipFill>
          <a:blip r:embed="rId4">
            <a:alphaModFix/>
          </a:blip>
          <a:stretch>
            <a:fillRect/>
          </a:stretch>
        </p:blipFill>
        <p:spPr>
          <a:xfrm flipH="1" rot="-5400004">
            <a:off x="-173441" y="3021285"/>
            <a:ext cx="1791649" cy="822328"/>
          </a:xfrm>
          <a:prstGeom prst="rect">
            <a:avLst/>
          </a:prstGeom>
          <a:noFill/>
          <a:ln>
            <a:noFill/>
          </a:ln>
        </p:spPr>
      </p:pic>
      <p:sp>
        <p:nvSpPr>
          <p:cNvPr id="2050" name="Google Shape;2050;g2509b96e28f_3_7596"/>
          <p:cNvSpPr/>
          <p:nvPr/>
        </p:nvSpPr>
        <p:spPr>
          <a:xfrm>
            <a:off x="799410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g2509b96e28f_3_7596"/>
          <p:cNvSpPr/>
          <p:nvPr/>
        </p:nvSpPr>
        <p:spPr>
          <a:xfrm>
            <a:off x="85965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2" name="Google Shape;2052;g2509b96e28f_3_7596"/>
          <p:cNvGrpSpPr/>
          <p:nvPr/>
        </p:nvGrpSpPr>
        <p:grpSpPr>
          <a:xfrm>
            <a:off x="8580031" y="1098300"/>
            <a:ext cx="475588" cy="2490000"/>
            <a:chOff x="8580031" y="1098300"/>
            <a:chExt cx="475588" cy="2490000"/>
          </a:xfrm>
        </p:grpSpPr>
        <p:pic>
          <p:nvPicPr>
            <p:cNvPr id="2053" name="Google Shape;2053;g2509b96e28f_3_7596"/>
            <p:cNvPicPr preferRelativeResize="0"/>
            <p:nvPr/>
          </p:nvPicPr>
          <p:blipFill>
            <a:blip r:embed="rId5">
              <a:alphaModFix/>
            </a:blip>
            <a:stretch>
              <a:fillRect/>
            </a:stretch>
          </p:blipFill>
          <p:spPr>
            <a:xfrm>
              <a:off x="8580031" y="3143700"/>
              <a:ext cx="475588" cy="444600"/>
            </a:xfrm>
            <a:prstGeom prst="rect">
              <a:avLst/>
            </a:prstGeom>
            <a:noFill/>
            <a:ln>
              <a:noFill/>
            </a:ln>
          </p:spPr>
        </p:pic>
        <p:sp>
          <p:nvSpPr>
            <p:cNvPr id="2054" name="Google Shape;2054;g2509b96e28f_3_7596"/>
            <p:cNvSpPr/>
            <p:nvPr/>
          </p:nvSpPr>
          <p:spPr>
            <a:xfrm>
              <a:off x="8703675" y="1098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g2509b96e28f_3_7596"/>
            <p:cNvSpPr/>
            <p:nvPr/>
          </p:nvSpPr>
          <p:spPr>
            <a:xfrm>
              <a:off x="8703675" y="3251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56" name="Google Shape;2056;g2509b96e28f_3_7596"/>
          <p:cNvPicPr preferRelativeResize="0"/>
          <p:nvPr/>
        </p:nvPicPr>
        <p:blipFill>
          <a:blip r:embed="rId6">
            <a:alphaModFix/>
          </a:blip>
          <a:stretch>
            <a:fillRect/>
          </a:stretch>
        </p:blipFill>
        <p:spPr>
          <a:xfrm>
            <a:off x="4777725" y="4450600"/>
            <a:ext cx="1073200" cy="692900"/>
          </a:xfrm>
          <a:prstGeom prst="rect">
            <a:avLst/>
          </a:prstGeom>
          <a:noFill/>
          <a:ln>
            <a:noFill/>
          </a:ln>
        </p:spPr>
      </p:pic>
      <p:pic>
        <p:nvPicPr>
          <p:cNvPr id="2057" name="Google Shape;2057;g2509b96e28f_3_7596"/>
          <p:cNvPicPr preferRelativeResize="0"/>
          <p:nvPr/>
        </p:nvPicPr>
        <p:blipFill>
          <a:blip r:embed="rId7">
            <a:alphaModFix/>
          </a:blip>
          <a:stretch>
            <a:fillRect/>
          </a:stretch>
        </p:blipFill>
        <p:spPr>
          <a:xfrm rot="10800000">
            <a:off x="-317947" y="-978800"/>
            <a:ext cx="2423445" cy="2382002"/>
          </a:xfrm>
          <a:prstGeom prst="rect">
            <a:avLst/>
          </a:prstGeom>
          <a:noFill/>
          <a:ln>
            <a:noFill/>
          </a:ln>
        </p:spPr>
      </p:pic>
      <p:pic>
        <p:nvPicPr>
          <p:cNvPr id="2058" name="Google Shape;2058;g2509b96e28f_3_7596"/>
          <p:cNvPicPr preferRelativeResize="0"/>
          <p:nvPr/>
        </p:nvPicPr>
        <p:blipFill>
          <a:blip r:embed="rId8">
            <a:alphaModFix/>
          </a:blip>
          <a:stretch>
            <a:fillRect/>
          </a:stretch>
        </p:blipFill>
        <p:spPr>
          <a:xfrm rot="5400000">
            <a:off x="6276225" y="-24200"/>
            <a:ext cx="255550" cy="634550"/>
          </a:xfrm>
          <a:prstGeom prst="rect">
            <a:avLst/>
          </a:prstGeom>
          <a:noFill/>
          <a:ln>
            <a:noFill/>
          </a:ln>
        </p:spPr>
      </p:pic>
      <p:grpSp>
        <p:nvGrpSpPr>
          <p:cNvPr id="2059" name="Google Shape;2059;g2509b96e28f_3_7596"/>
          <p:cNvGrpSpPr/>
          <p:nvPr/>
        </p:nvGrpSpPr>
        <p:grpSpPr>
          <a:xfrm>
            <a:off x="8597722" y="738067"/>
            <a:ext cx="440066" cy="228529"/>
            <a:chOff x="304150" y="1012425"/>
            <a:chExt cx="7007425" cy="3639000"/>
          </a:xfrm>
        </p:grpSpPr>
        <p:sp>
          <p:nvSpPr>
            <p:cNvPr id="2060" name="Google Shape;2060;g2509b96e28f_3_7596"/>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g2509b96e28f_3_7596"/>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g2509b96e28f_3_7596"/>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g2509b96e28f_3_7596"/>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g2509b96e28f_3_7596"/>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und Bilder vertikal">
  <p:cSld name="Text und Bilder vertikal">
    <p:spTree>
      <p:nvGrpSpPr>
        <p:cNvPr id="106" name="Shape 106"/>
        <p:cNvGrpSpPr/>
        <p:nvPr/>
      </p:nvGrpSpPr>
      <p:grpSpPr>
        <a:xfrm>
          <a:off x="0" y="0"/>
          <a:ext cx="0" cy="0"/>
          <a:chOff x="0" y="0"/>
          <a:chExt cx="0" cy="0"/>
        </a:xfrm>
      </p:grpSpPr>
      <p:sp>
        <p:nvSpPr>
          <p:cNvPr id="107" name="Google Shape;107;p51"/>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51"/>
          <p:cNvSpPr txBox="1"/>
          <p:nvPr>
            <p:ph idx="1" type="body"/>
          </p:nvPr>
        </p:nvSpPr>
        <p:spPr>
          <a:xfrm>
            <a:off x="468000" y="576000"/>
            <a:ext cx="8244200" cy="277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09" name="Google Shape;109;p51"/>
          <p:cNvSpPr txBox="1"/>
          <p:nvPr>
            <p:ph idx="2" type="body"/>
          </p:nvPr>
        </p:nvSpPr>
        <p:spPr>
          <a:xfrm>
            <a:off x="468000" y="1008000"/>
            <a:ext cx="4176000" cy="37080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10" name="Google Shape;110;p51"/>
          <p:cNvSpPr/>
          <p:nvPr>
            <p:ph idx="3" type="pic"/>
          </p:nvPr>
        </p:nvSpPr>
        <p:spPr>
          <a:xfrm>
            <a:off x="4895688" y="1007999"/>
            <a:ext cx="3816512" cy="1790347"/>
          </a:xfrm>
          <a:prstGeom prst="rect">
            <a:avLst/>
          </a:prstGeom>
          <a:solidFill>
            <a:srgbClr val="F2F2F2"/>
          </a:solidFill>
          <a:ln>
            <a:noFill/>
          </a:ln>
        </p:spPr>
      </p:sp>
      <p:sp>
        <p:nvSpPr>
          <p:cNvPr id="111" name="Google Shape;111;p51"/>
          <p:cNvSpPr/>
          <p:nvPr>
            <p:ph idx="4" type="pic"/>
          </p:nvPr>
        </p:nvSpPr>
        <p:spPr>
          <a:xfrm>
            <a:off x="4895688" y="2863788"/>
            <a:ext cx="3816512" cy="1846800"/>
          </a:xfrm>
          <a:prstGeom prst="rect">
            <a:avLst/>
          </a:prstGeom>
          <a:solidFill>
            <a:srgbClr val="F2F2F2"/>
          </a:solidFill>
          <a:ln>
            <a:noFill/>
          </a:ln>
        </p:spPr>
      </p:sp>
      <p:sp>
        <p:nvSpPr>
          <p:cNvPr id="112" name="Google Shape;112;p51"/>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1"/>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51"/>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und Bild Hochformat">
  <p:cSld name="Text und Bild Hochformat">
    <p:spTree>
      <p:nvGrpSpPr>
        <p:cNvPr id="115" name="Shape 115"/>
        <p:cNvGrpSpPr/>
        <p:nvPr/>
      </p:nvGrpSpPr>
      <p:grpSpPr>
        <a:xfrm>
          <a:off x="0" y="0"/>
          <a:ext cx="0" cy="0"/>
          <a:chOff x="0" y="0"/>
          <a:chExt cx="0" cy="0"/>
        </a:xfrm>
      </p:grpSpPr>
      <p:sp>
        <p:nvSpPr>
          <p:cNvPr id="116" name="Google Shape;116;p52"/>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52"/>
          <p:cNvSpPr txBox="1"/>
          <p:nvPr>
            <p:ph idx="1" type="body"/>
          </p:nvPr>
        </p:nvSpPr>
        <p:spPr>
          <a:xfrm>
            <a:off x="468000" y="576000"/>
            <a:ext cx="8244200" cy="277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18" name="Google Shape;118;p52"/>
          <p:cNvSpPr txBox="1"/>
          <p:nvPr>
            <p:ph idx="2" type="body"/>
          </p:nvPr>
        </p:nvSpPr>
        <p:spPr>
          <a:xfrm>
            <a:off x="468000" y="1008000"/>
            <a:ext cx="4176860" cy="37080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19" name="Google Shape;119;p52"/>
          <p:cNvSpPr/>
          <p:nvPr>
            <p:ph idx="3" type="pic"/>
          </p:nvPr>
        </p:nvSpPr>
        <p:spPr>
          <a:xfrm>
            <a:off x="4895688" y="1008000"/>
            <a:ext cx="3816512" cy="3708000"/>
          </a:xfrm>
          <a:prstGeom prst="rect">
            <a:avLst/>
          </a:prstGeom>
          <a:solidFill>
            <a:srgbClr val="F2F2F2"/>
          </a:solidFill>
          <a:ln>
            <a:noFill/>
          </a:ln>
        </p:spPr>
      </p:sp>
      <p:sp>
        <p:nvSpPr>
          <p:cNvPr id="120" name="Google Shape;120;p52"/>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52"/>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2"/>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Bilder">
  <p:cSld name="5 Bilder">
    <p:spTree>
      <p:nvGrpSpPr>
        <p:cNvPr id="123" name="Shape 123"/>
        <p:cNvGrpSpPr/>
        <p:nvPr/>
      </p:nvGrpSpPr>
      <p:grpSpPr>
        <a:xfrm>
          <a:off x="0" y="0"/>
          <a:ext cx="0" cy="0"/>
          <a:chOff x="0" y="0"/>
          <a:chExt cx="0" cy="0"/>
        </a:xfrm>
      </p:grpSpPr>
      <p:sp>
        <p:nvSpPr>
          <p:cNvPr id="124" name="Google Shape;124;p53"/>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3"/>
          <p:cNvSpPr txBox="1"/>
          <p:nvPr>
            <p:ph idx="1" type="body"/>
          </p:nvPr>
        </p:nvSpPr>
        <p:spPr>
          <a:xfrm>
            <a:off x="468000" y="576000"/>
            <a:ext cx="8244200" cy="277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26" name="Google Shape;126;p53"/>
          <p:cNvSpPr/>
          <p:nvPr>
            <p:ph idx="2" type="pic"/>
          </p:nvPr>
        </p:nvSpPr>
        <p:spPr>
          <a:xfrm>
            <a:off x="0" y="951548"/>
            <a:ext cx="3240000" cy="2073600"/>
          </a:xfrm>
          <a:prstGeom prst="rect">
            <a:avLst/>
          </a:prstGeom>
          <a:solidFill>
            <a:srgbClr val="F2F2F2"/>
          </a:solidFill>
          <a:ln>
            <a:noFill/>
          </a:ln>
        </p:spPr>
      </p:sp>
      <p:sp>
        <p:nvSpPr>
          <p:cNvPr id="127" name="Google Shape;127;p53"/>
          <p:cNvSpPr/>
          <p:nvPr>
            <p:ph idx="3" type="pic"/>
          </p:nvPr>
        </p:nvSpPr>
        <p:spPr>
          <a:xfrm>
            <a:off x="3240003" y="951548"/>
            <a:ext cx="3239999" cy="2073600"/>
          </a:xfrm>
          <a:prstGeom prst="rect">
            <a:avLst/>
          </a:prstGeom>
          <a:solidFill>
            <a:srgbClr val="F2F2F2"/>
          </a:solidFill>
          <a:ln>
            <a:noFill/>
          </a:ln>
        </p:spPr>
      </p:sp>
      <p:sp>
        <p:nvSpPr>
          <p:cNvPr id="128" name="Google Shape;128;p53"/>
          <p:cNvSpPr/>
          <p:nvPr>
            <p:ph idx="4" type="pic"/>
          </p:nvPr>
        </p:nvSpPr>
        <p:spPr>
          <a:xfrm>
            <a:off x="0" y="3038621"/>
            <a:ext cx="3240000" cy="2104879"/>
          </a:xfrm>
          <a:prstGeom prst="rect">
            <a:avLst/>
          </a:prstGeom>
          <a:solidFill>
            <a:srgbClr val="F2F2F2"/>
          </a:solidFill>
          <a:ln>
            <a:noFill/>
          </a:ln>
        </p:spPr>
      </p:sp>
      <p:sp>
        <p:nvSpPr>
          <p:cNvPr id="129" name="Google Shape;129;p53"/>
          <p:cNvSpPr/>
          <p:nvPr>
            <p:ph idx="5" type="pic"/>
          </p:nvPr>
        </p:nvSpPr>
        <p:spPr>
          <a:xfrm>
            <a:off x="3240000" y="3038621"/>
            <a:ext cx="3240000" cy="2104879"/>
          </a:xfrm>
          <a:prstGeom prst="rect">
            <a:avLst/>
          </a:prstGeom>
          <a:solidFill>
            <a:srgbClr val="F2F2F2"/>
          </a:solidFill>
          <a:ln>
            <a:noFill/>
          </a:ln>
        </p:spPr>
      </p:sp>
      <p:sp>
        <p:nvSpPr>
          <p:cNvPr id="130" name="Google Shape;130;p53"/>
          <p:cNvSpPr/>
          <p:nvPr>
            <p:ph idx="6" type="pic"/>
          </p:nvPr>
        </p:nvSpPr>
        <p:spPr>
          <a:xfrm>
            <a:off x="6480000" y="951549"/>
            <a:ext cx="2664000" cy="4191953"/>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mit runden Bildern">
  <p:cSld name="Text mit runden Bildern">
    <p:spTree>
      <p:nvGrpSpPr>
        <p:cNvPr id="131" name="Shape 131"/>
        <p:cNvGrpSpPr/>
        <p:nvPr/>
      </p:nvGrpSpPr>
      <p:grpSpPr>
        <a:xfrm>
          <a:off x="0" y="0"/>
          <a:ext cx="0" cy="0"/>
          <a:chOff x="0" y="0"/>
          <a:chExt cx="0" cy="0"/>
        </a:xfrm>
      </p:grpSpPr>
      <p:sp>
        <p:nvSpPr>
          <p:cNvPr id="132" name="Google Shape;132;p54"/>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54"/>
          <p:cNvSpPr/>
          <p:nvPr>
            <p:ph idx="2" type="pic"/>
          </p:nvPr>
        </p:nvSpPr>
        <p:spPr>
          <a:xfrm>
            <a:off x="482226" y="957295"/>
            <a:ext cx="1080000" cy="1080000"/>
          </a:xfrm>
          <a:prstGeom prst="ellipse">
            <a:avLst/>
          </a:prstGeom>
          <a:solidFill>
            <a:srgbClr val="F2F2F2"/>
          </a:solidFill>
          <a:ln>
            <a:noFill/>
          </a:ln>
        </p:spPr>
      </p:sp>
      <p:sp>
        <p:nvSpPr>
          <p:cNvPr id="134" name="Google Shape;134;p54"/>
          <p:cNvSpPr txBox="1"/>
          <p:nvPr>
            <p:ph idx="1" type="body"/>
          </p:nvPr>
        </p:nvSpPr>
        <p:spPr>
          <a:xfrm>
            <a:off x="1818000" y="957295"/>
            <a:ext cx="6894200" cy="1080000"/>
          </a:xfrm>
          <a:prstGeom prst="rect">
            <a:avLst/>
          </a:prstGeom>
          <a:noFill/>
          <a:ln>
            <a:noFill/>
          </a:ln>
        </p:spPr>
        <p:txBody>
          <a:bodyPr anchorCtr="0" anchor="ctr" bIns="0" lIns="0" spcFirstLastPara="1" rIns="0" wrap="square" tIns="0">
            <a:noAutofit/>
          </a:bodyPr>
          <a:lstStyle>
            <a:lvl1pPr indent="-228600" lvl="0" marL="457200" algn="l">
              <a:lnSpc>
                <a:spcPct val="120000"/>
              </a:lnSpc>
              <a:spcBef>
                <a:spcPts val="750"/>
              </a:spcBef>
              <a:spcAft>
                <a:spcPts val="0"/>
              </a:spcAft>
              <a:buSzPts val="1400"/>
              <a:buNone/>
              <a:defRPr b="0" sz="14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35" name="Google Shape;135;p54"/>
          <p:cNvSpPr/>
          <p:nvPr>
            <p:ph idx="3" type="pic"/>
          </p:nvPr>
        </p:nvSpPr>
        <p:spPr>
          <a:xfrm>
            <a:off x="482226" y="2284074"/>
            <a:ext cx="1080000" cy="1080000"/>
          </a:xfrm>
          <a:prstGeom prst="ellipse">
            <a:avLst/>
          </a:prstGeom>
          <a:solidFill>
            <a:srgbClr val="F2F2F2"/>
          </a:solidFill>
          <a:ln>
            <a:noFill/>
          </a:ln>
        </p:spPr>
      </p:sp>
      <p:sp>
        <p:nvSpPr>
          <p:cNvPr id="136" name="Google Shape;136;p54"/>
          <p:cNvSpPr txBox="1"/>
          <p:nvPr>
            <p:ph idx="4" type="body"/>
          </p:nvPr>
        </p:nvSpPr>
        <p:spPr>
          <a:xfrm>
            <a:off x="1818000" y="2284074"/>
            <a:ext cx="6894200" cy="1080000"/>
          </a:xfrm>
          <a:prstGeom prst="rect">
            <a:avLst/>
          </a:prstGeom>
          <a:noFill/>
          <a:ln>
            <a:noFill/>
          </a:ln>
        </p:spPr>
        <p:txBody>
          <a:bodyPr anchorCtr="0" anchor="ctr" bIns="0" lIns="0" spcFirstLastPara="1" rIns="0" wrap="square" tIns="0">
            <a:noAutofit/>
          </a:bodyPr>
          <a:lstStyle>
            <a:lvl1pPr indent="-228600" lvl="0" marL="457200" algn="l">
              <a:lnSpc>
                <a:spcPct val="120000"/>
              </a:lnSpc>
              <a:spcBef>
                <a:spcPts val="750"/>
              </a:spcBef>
              <a:spcAft>
                <a:spcPts val="0"/>
              </a:spcAft>
              <a:buSzPts val="1400"/>
              <a:buNone/>
              <a:defRPr b="0" sz="14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37" name="Google Shape;137;p54"/>
          <p:cNvSpPr/>
          <p:nvPr>
            <p:ph idx="5" type="pic"/>
          </p:nvPr>
        </p:nvSpPr>
        <p:spPr>
          <a:xfrm>
            <a:off x="482226" y="3610853"/>
            <a:ext cx="1080000" cy="1080000"/>
          </a:xfrm>
          <a:prstGeom prst="ellipse">
            <a:avLst/>
          </a:prstGeom>
          <a:solidFill>
            <a:srgbClr val="F2F2F2"/>
          </a:solidFill>
          <a:ln>
            <a:noFill/>
          </a:ln>
        </p:spPr>
      </p:sp>
      <p:sp>
        <p:nvSpPr>
          <p:cNvPr id="138" name="Google Shape;138;p54"/>
          <p:cNvSpPr txBox="1"/>
          <p:nvPr>
            <p:ph idx="6" type="body"/>
          </p:nvPr>
        </p:nvSpPr>
        <p:spPr>
          <a:xfrm>
            <a:off x="1818000" y="3610853"/>
            <a:ext cx="6894200" cy="1080000"/>
          </a:xfrm>
          <a:prstGeom prst="rect">
            <a:avLst/>
          </a:prstGeom>
          <a:noFill/>
          <a:ln>
            <a:noFill/>
          </a:ln>
        </p:spPr>
        <p:txBody>
          <a:bodyPr anchorCtr="0" anchor="ctr" bIns="0" lIns="0" spcFirstLastPara="1" rIns="0" wrap="square" tIns="0">
            <a:noAutofit/>
          </a:bodyPr>
          <a:lstStyle>
            <a:lvl1pPr indent="-228600" lvl="0" marL="457200" algn="l">
              <a:lnSpc>
                <a:spcPct val="120000"/>
              </a:lnSpc>
              <a:spcBef>
                <a:spcPts val="750"/>
              </a:spcBef>
              <a:spcAft>
                <a:spcPts val="0"/>
              </a:spcAft>
              <a:buSzPts val="1400"/>
              <a:buNone/>
              <a:defRPr b="0" sz="14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39" name="Google Shape;139;p54"/>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54"/>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54"/>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mit eckigen Bildern">
  <p:cSld name="Text mit eckigen Bildern">
    <p:spTree>
      <p:nvGrpSpPr>
        <p:cNvPr id="142" name="Shape 142"/>
        <p:cNvGrpSpPr/>
        <p:nvPr/>
      </p:nvGrpSpPr>
      <p:grpSpPr>
        <a:xfrm>
          <a:off x="0" y="0"/>
          <a:ext cx="0" cy="0"/>
          <a:chOff x="0" y="0"/>
          <a:chExt cx="0" cy="0"/>
        </a:xfrm>
      </p:grpSpPr>
      <p:sp>
        <p:nvSpPr>
          <p:cNvPr id="143" name="Google Shape;143;p55"/>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55"/>
          <p:cNvSpPr/>
          <p:nvPr>
            <p:ph idx="2" type="pic"/>
          </p:nvPr>
        </p:nvSpPr>
        <p:spPr>
          <a:xfrm>
            <a:off x="476250" y="958620"/>
            <a:ext cx="1440000" cy="1080000"/>
          </a:xfrm>
          <a:prstGeom prst="rect">
            <a:avLst/>
          </a:prstGeom>
          <a:solidFill>
            <a:srgbClr val="F2F2F2"/>
          </a:solidFill>
          <a:ln>
            <a:noFill/>
          </a:ln>
        </p:spPr>
      </p:sp>
      <p:sp>
        <p:nvSpPr>
          <p:cNvPr id="145" name="Google Shape;145;p55"/>
          <p:cNvSpPr txBox="1"/>
          <p:nvPr>
            <p:ph idx="1" type="body"/>
          </p:nvPr>
        </p:nvSpPr>
        <p:spPr>
          <a:xfrm>
            <a:off x="2144110" y="958621"/>
            <a:ext cx="6568090" cy="1080000"/>
          </a:xfrm>
          <a:prstGeom prst="rect">
            <a:avLst/>
          </a:prstGeom>
          <a:noFill/>
          <a:ln>
            <a:noFill/>
          </a:ln>
        </p:spPr>
        <p:txBody>
          <a:bodyPr anchorCtr="0" anchor="ctr" bIns="0" lIns="0" spcFirstLastPara="1" rIns="0" wrap="square" tIns="0">
            <a:noAutofit/>
          </a:bodyPr>
          <a:lstStyle>
            <a:lvl1pPr indent="-228600" lvl="0" marL="457200" algn="l">
              <a:lnSpc>
                <a:spcPct val="120000"/>
              </a:lnSpc>
              <a:spcBef>
                <a:spcPts val="750"/>
              </a:spcBef>
              <a:spcAft>
                <a:spcPts val="0"/>
              </a:spcAft>
              <a:buSzPts val="1400"/>
              <a:buNone/>
              <a:defRPr b="0" sz="14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46" name="Google Shape;146;p55"/>
          <p:cNvSpPr/>
          <p:nvPr>
            <p:ph idx="3" type="pic"/>
          </p:nvPr>
        </p:nvSpPr>
        <p:spPr>
          <a:xfrm>
            <a:off x="476250" y="2294605"/>
            <a:ext cx="1440000" cy="1080000"/>
          </a:xfrm>
          <a:prstGeom prst="rect">
            <a:avLst/>
          </a:prstGeom>
          <a:solidFill>
            <a:srgbClr val="F2F2F2"/>
          </a:solidFill>
          <a:ln>
            <a:noFill/>
          </a:ln>
        </p:spPr>
      </p:sp>
      <p:sp>
        <p:nvSpPr>
          <p:cNvPr id="147" name="Google Shape;147;p55"/>
          <p:cNvSpPr txBox="1"/>
          <p:nvPr>
            <p:ph idx="4" type="body"/>
          </p:nvPr>
        </p:nvSpPr>
        <p:spPr>
          <a:xfrm>
            <a:off x="2144110" y="2294605"/>
            <a:ext cx="6568090" cy="1080000"/>
          </a:xfrm>
          <a:prstGeom prst="rect">
            <a:avLst/>
          </a:prstGeom>
          <a:noFill/>
          <a:ln>
            <a:noFill/>
          </a:ln>
        </p:spPr>
        <p:txBody>
          <a:bodyPr anchorCtr="0" anchor="ctr" bIns="0" lIns="0" spcFirstLastPara="1" rIns="0" wrap="square" tIns="0">
            <a:noAutofit/>
          </a:bodyPr>
          <a:lstStyle>
            <a:lvl1pPr indent="-228600" lvl="0" marL="457200" algn="l">
              <a:lnSpc>
                <a:spcPct val="120000"/>
              </a:lnSpc>
              <a:spcBef>
                <a:spcPts val="750"/>
              </a:spcBef>
              <a:spcAft>
                <a:spcPts val="0"/>
              </a:spcAft>
              <a:buSzPts val="1400"/>
              <a:buNone/>
              <a:defRPr b="0" sz="14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48" name="Google Shape;148;p55"/>
          <p:cNvSpPr/>
          <p:nvPr>
            <p:ph idx="5" type="pic"/>
          </p:nvPr>
        </p:nvSpPr>
        <p:spPr>
          <a:xfrm>
            <a:off x="476250" y="3630591"/>
            <a:ext cx="1440000" cy="1080000"/>
          </a:xfrm>
          <a:prstGeom prst="rect">
            <a:avLst/>
          </a:prstGeom>
          <a:solidFill>
            <a:srgbClr val="F2F2F2"/>
          </a:solidFill>
          <a:ln>
            <a:noFill/>
          </a:ln>
        </p:spPr>
      </p:sp>
      <p:sp>
        <p:nvSpPr>
          <p:cNvPr id="149" name="Google Shape;149;p55"/>
          <p:cNvSpPr txBox="1"/>
          <p:nvPr>
            <p:ph idx="6" type="body"/>
          </p:nvPr>
        </p:nvSpPr>
        <p:spPr>
          <a:xfrm>
            <a:off x="2144110" y="3630591"/>
            <a:ext cx="6568090" cy="1080000"/>
          </a:xfrm>
          <a:prstGeom prst="rect">
            <a:avLst/>
          </a:prstGeom>
          <a:noFill/>
          <a:ln>
            <a:noFill/>
          </a:ln>
        </p:spPr>
        <p:txBody>
          <a:bodyPr anchorCtr="0" anchor="ctr" bIns="0" lIns="0" spcFirstLastPara="1" rIns="0" wrap="square" tIns="0">
            <a:noAutofit/>
          </a:bodyPr>
          <a:lstStyle>
            <a:lvl1pPr indent="-228600" lvl="0" marL="457200" algn="l">
              <a:lnSpc>
                <a:spcPct val="120000"/>
              </a:lnSpc>
              <a:spcBef>
                <a:spcPts val="750"/>
              </a:spcBef>
              <a:spcAft>
                <a:spcPts val="0"/>
              </a:spcAft>
              <a:buSzPts val="1400"/>
              <a:buNone/>
              <a:defRPr b="0" sz="14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50" name="Google Shape;150;p55"/>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55"/>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55"/>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ersonen">
  <p:cSld name="2 Personen">
    <p:spTree>
      <p:nvGrpSpPr>
        <p:cNvPr id="153" name="Shape 153"/>
        <p:cNvGrpSpPr/>
        <p:nvPr/>
      </p:nvGrpSpPr>
      <p:grpSpPr>
        <a:xfrm>
          <a:off x="0" y="0"/>
          <a:ext cx="0" cy="0"/>
          <a:chOff x="0" y="0"/>
          <a:chExt cx="0" cy="0"/>
        </a:xfrm>
      </p:grpSpPr>
      <p:sp>
        <p:nvSpPr>
          <p:cNvPr id="154" name="Google Shape;154;p56"/>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56"/>
          <p:cNvSpPr txBox="1"/>
          <p:nvPr>
            <p:ph idx="1" type="body"/>
          </p:nvPr>
        </p:nvSpPr>
        <p:spPr>
          <a:xfrm>
            <a:off x="468000" y="576000"/>
            <a:ext cx="8244200" cy="277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56" name="Google Shape;156;p56"/>
          <p:cNvSpPr/>
          <p:nvPr/>
        </p:nvSpPr>
        <p:spPr>
          <a:xfrm>
            <a:off x="475247" y="2084206"/>
            <a:ext cx="2814039" cy="262638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4"/>
              <a:buFont typeface="Arial"/>
              <a:buNone/>
            </a:pPr>
            <a:r>
              <a:t/>
            </a:r>
            <a:endParaRPr b="0" i="0" sz="1404" u="none" cap="none" strike="noStrike">
              <a:solidFill>
                <a:schemeClr val="lt1"/>
              </a:solidFill>
              <a:latin typeface="Arial"/>
              <a:ea typeface="Arial"/>
              <a:cs typeface="Arial"/>
              <a:sym typeface="Arial"/>
            </a:endParaRPr>
          </a:p>
        </p:txBody>
      </p:sp>
      <p:sp>
        <p:nvSpPr>
          <p:cNvPr id="157" name="Google Shape;157;p56"/>
          <p:cNvSpPr/>
          <p:nvPr>
            <p:ph idx="2" type="pic"/>
          </p:nvPr>
        </p:nvSpPr>
        <p:spPr>
          <a:xfrm>
            <a:off x="1162266" y="1287711"/>
            <a:ext cx="1440000" cy="1440000"/>
          </a:xfrm>
          <a:prstGeom prst="ellipse">
            <a:avLst/>
          </a:prstGeom>
          <a:solidFill>
            <a:srgbClr val="F2F2F2"/>
          </a:solidFill>
          <a:ln>
            <a:noFill/>
          </a:ln>
        </p:spPr>
      </p:sp>
      <p:sp>
        <p:nvSpPr>
          <p:cNvPr id="158" name="Google Shape;158;p56"/>
          <p:cNvSpPr txBox="1"/>
          <p:nvPr>
            <p:ph idx="3" type="body"/>
          </p:nvPr>
        </p:nvSpPr>
        <p:spPr>
          <a:xfrm>
            <a:off x="720000" y="2893320"/>
            <a:ext cx="2340290" cy="2268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59" name="Google Shape;159;p56"/>
          <p:cNvSpPr txBox="1"/>
          <p:nvPr>
            <p:ph idx="4" type="body"/>
          </p:nvPr>
        </p:nvSpPr>
        <p:spPr>
          <a:xfrm>
            <a:off x="720000" y="3240001"/>
            <a:ext cx="2340290" cy="113080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20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60" name="Google Shape;160;p56"/>
          <p:cNvSpPr/>
          <p:nvPr/>
        </p:nvSpPr>
        <p:spPr>
          <a:xfrm>
            <a:off x="3896479" y="2084206"/>
            <a:ext cx="2814039" cy="262638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4"/>
              <a:buFont typeface="Arial"/>
              <a:buNone/>
            </a:pPr>
            <a:r>
              <a:t/>
            </a:r>
            <a:endParaRPr b="0" i="0" sz="1404" u="none" cap="none" strike="noStrike">
              <a:solidFill>
                <a:schemeClr val="lt1"/>
              </a:solidFill>
              <a:latin typeface="Arial"/>
              <a:ea typeface="Arial"/>
              <a:cs typeface="Arial"/>
              <a:sym typeface="Arial"/>
            </a:endParaRPr>
          </a:p>
        </p:txBody>
      </p:sp>
      <p:sp>
        <p:nvSpPr>
          <p:cNvPr id="161" name="Google Shape;161;p56"/>
          <p:cNvSpPr/>
          <p:nvPr>
            <p:ph idx="5" type="pic"/>
          </p:nvPr>
        </p:nvSpPr>
        <p:spPr>
          <a:xfrm>
            <a:off x="4583498" y="1287711"/>
            <a:ext cx="1440000" cy="1440000"/>
          </a:xfrm>
          <a:prstGeom prst="ellipse">
            <a:avLst/>
          </a:prstGeom>
          <a:solidFill>
            <a:srgbClr val="F2F2F2"/>
          </a:solidFill>
          <a:ln>
            <a:noFill/>
          </a:ln>
        </p:spPr>
      </p:sp>
      <p:sp>
        <p:nvSpPr>
          <p:cNvPr id="162" name="Google Shape;162;p56"/>
          <p:cNvSpPr txBox="1"/>
          <p:nvPr>
            <p:ph idx="6" type="body"/>
          </p:nvPr>
        </p:nvSpPr>
        <p:spPr>
          <a:xfrm>
            <a:off x="4134251" y="2893320"/>
            <a:ext cx="2340290" cy="2268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63" name="Google Shape;163;p56"/>
          <p:cNvSpPr txBox="1"/>
          <p:nvPr>
            <p:ph idx="7" type="body"/>
          </p:nvPr>
        </p:nvSpPr>
        <p:spPr>
          <a:xfrm>
            <a:off x="4134251" y="3240001"/>
            <a:ext cx="2340290" cy="113080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20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64" name="Google Shape;164;p56"/>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56"/>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56"/>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ersonen">
  <p:cSld name="3 Personen">
    <p:spTree>
      <p:nvGrpSpPr>
        <p:cNvPr id="167" name="Shape 167"/>
        <p:cNvGrpSpPr/>
        <p:nvPr/>
      </p:nvGrpSpPr>
      <p:grpSpPr>
        <a:xfrm>
          <a:off x="0" y="0"/>
          <a:ext cx="0" cy="0"/>
          <a:chOff x="0" y="0"/>
          <a:chExt cx="0" cy="0"/>
        </a:xfrm>
      </p:grpSpPr>
      <p:sp>
        <p:nvSpPr>
          <p:cNvPr id="168" name="Google Shape;168;p57"/>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57"/>
          <p:cNvSpPr txBox="1"/>
          <p:nvPr>
            <p:ph idx="1" type="body"/>
          </p:nvPr>
        </p:nvSpPr>
        <p:spPr>
          <a:xfrm>
            <a:off x="468000" y="576000"/>
            <a:ext cx="8244200" cy="277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70" name="Google Shape;170;p57"/>
          <p:cNvSpPr/>
          <p:nvPr/>
        </p:nvSpPr>
        <p:spPr>
          <a:xfrm>
            <a:off x="475246" y="2084206"/>
            <a:ext cx="2520000" cy="262638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4"/>
              <a:buFont typeface="Arial"/>
              <a:buNone/>
            </a:pPr>
            <a:r>
              <a:t/>
            </a:r>
            <a:endParaRPr b="0" i="0" sz="1404" u="none" cap="none" strike="noStrike">
              <a:solidFill>
                <a:schemeClr val="lt1"/>
              </a:solidFill>
              <a:latin typeface="Arial"/>
              <a:ea typeface="Arial"/>
              <a:cs typeface="Arial"/>
              <a:sym typeface="Arial"/>
            </a:endParaRPr>
          </a:p>
        </p:txBody>
      </p:sp>
      <p:sp>
        <p:nvSpPr>
          <p:cNvPr id="171" name="Google Shape;171;p57"/>
          <p:cNvSpPr/>
          <p:nvPr>
            <p:ph idx="2" type="pic"/>
          </p:nvPr>
        </p:nvSpPr>
        <p:spPr>
          <a:xfrm>
            <a:off x="1015246" y="1287711"/>
            <a:ext cx="1440000" cy="1440000"/>
          </a:xfrm>
          <a:prstGeom prst="ellipse">
            <a:avLst/>
          </a:prstGeom>
          <a:solidFill>
            <a:srgbClr val="F2F2F2"/>
          </a:solidFill>
          <a:ln>
            <a:noFill/>
          </a:ln>
        </p:spPr>
      </p:sp>
      <p:sp>
        <p:nvSpPr>
          <p:cNvPr id="172" name="Google Shape;172;p57"/>
          <p:cNvSpPr txBox="1"/>
          <p:nvPr>
            <p:ph idx="3" type="body"/>
          </p:nvPr>
        </p:nvSpPr>
        <p:spPr>
          <a:xfrm>
            <a:off x="720000" y="2893320"/>
            <a:ext cx="2160000" cy="2268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73" name="Google Shape;173;p57"/>
          <p:cNvSpPr txBox="1"/>
          <p:nvPr>
            <p:ph idx="4" type="body"/>
          </p:nvPr>
        </p:nvSpPr>
        <p:spPr>
          <a:xfrm>
            <a:off x="720000" y="3240001"/>
            <a:ext cx="2160000" cy="113080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20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74" name="Google Shape;174;p57"/>
          <p:cNvSpPr/>
          <p:nvPr/>
        </p:nvSpPr>
        <p:spPr>
          <a:xfrm>
            <a:off x="3335345" y="2084206"/>
            <a:ext cx="2520000" cy="262638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4"/>
              <a:buFont typeface="Arial"/>
              <a:buNone/>
            </a:pPr>
            <a:r>
              <a:t/>
            </a:r>
            <a:endParaRPr b="0" i="0" sz="1404" u="none" cap="none" strike="noStrike">
              <a:solidFill>
                <a:schemeClr val="lt1"/>
              </a:solidFill>
              <a:latin typeface="Arial"/>
              <a:ea typeface="Arial"/>
              <a:cs typeface="Arial"/>
              <a:sym typeface="Arial"/>
            </a:endParaRPr>
          </a:p>
        </p:txBody>
      </p:sp>
      <p:sp>
        <p:nvSpPr>
          <p:cNvPr id="175" name="Google Shape;175;p57"/>
          <p:cNvSpPr/>
          <p:nvPr>
            <p:ph idx="5" type="pic"/>
          </p:nvPr>
        </p:nvSpPr>
        <p:spPr>
          <a:xfrm>
            <a:off x="3875345" y="1287711"/>
            <a:ext cx="1440000" cy="1440000"/>
          </a:xfrm>
          <a:prstGeom prst="ellipse">
            <a:avLst/>
          </a:prstGeom>
          <a:solidFill>
            <a:srgbClr val="F2F2F2"/>
          </a:solidFill>
          <a:ln>
            <a:noFill/>
          </a:ln>
        </p:spPr>
      </p:sp>
      <p:sp>
        <p:nvSpPr>
          <p:cNvPr id="176" name="Google Shape;176;p57"/>
          <p:cNvSpPr txBox="1"/>
          <p:nvPr>
            <p:ph idx="6" type="body"/>
          </p:nvPr>
        </p:nvSpPr>
        <p:spPr>
          <a:xfrm>
            <a:off x="3576609" y="2893320"/>
            <a:ext cx="2160000" cy="2268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77" name="Google Shape;177;p57"/>
          <p:cNvSpPr txBox="1"/>
          <p:nvPr>
            <p:ph idx="7" type="body"/>
          </p:nvPr>
        </p:nvSpPr>
        <p:spPr>
          <a:xfrm>
            <a:off x="3576609" y="3240001"/>
            <a:ext cx="2160000" cy="113080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20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78" name="Google Shape;178;p57"/>
          <p:cNvSpPr/>
          <p:nvPr/>
        </p:nvSpPr>
        <p:spPr>
          <a:xfrm>
            <a:off x="6195444" y="2084205"/>
            <a:ext cx="2520000" cy="262638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4"/>
              <a:buFont typeface="Arial"/>
              <a:buNone/>
            </a:pPr>
            <a:r>
              <a:t/>
            </a:r>
            <a:endParaRPr b="0" i="0" sz="1404" u="none" cap="none" strike="noStrike">
              <a:solidFill>
                <a:schemeClr val="lt1"/>
              </a:solidFill>
              <a:latin typeface="Arial"/>
              <a:ea typeface="Arial"/>
              <a:cs typeface="Arial"/>
              <a:sym typeface="Arial"/>
            </a:endParaRPr>
          </a:p>
        </p:txBody>
      </p:sp>
      <p:sp>
        <p:nvSpPr>
          <p:cNvPr id="179" name="Google Shape;179;p57"/>
          <p:cNvSpPr/>
          <p:nvPr>
            <p:ph idx="8" type="pic"/>
          </p:nvPr>
        </p:nvSpPr>
        <p:spPr>
          <a:xfrm>
            <a:off x="6735444" y="1287711"/>
            <a:ext cx="1440000" cy="1440000"/>
          </a:xfrm>
          <a:prstGeom prst="ellipse">
            <a:avLst/>
          </a:prstGeom>
          <a:solidFill>
            <a:srgbClr val="F2F2F2"/>
          </a:solidFill>
          <a:ln>
            <a:noFill/>
          </a:ln>
        </p:spPr>
      </p:sp>
      <p:sp>
        <p:nvSpPr>
          <p:cNvPr id="180" name="Google Shape;180;p57"/>
          <p:cNvSpPr txBox="1"/>
          <p:nvPr>
            <p:ph idx="9" type="body"/>
          </p:nvPr>
        </p:nvSpPr>
        <p:spPr>
          <a:xfrm>
            <a:off x="6433218" y="2893320"/>
            <a:ext cx="2160000" cy="2268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81" name="Google Shape;181;p57"/>
          <p:cNvSpPr txBox="1"/>
          <p:nvPr>
            <p:ph idx="13" type="body"/>
          </p:nvPr>
        </p:nvSpPr>
        <p:spPr>
          <a:xfrm>
            <a:off x="6433218" y="3240001"/>
            <a:ext cx="2160000" cy="113080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20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82" name="Google Shape;182;p57"/>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57"/>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57"/>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22" name="Shape 22"/>
        <p:cNvGrpSpPr/>
        <p:nvPr/>
      </p:nvGrpSpPr>
      <p:grpSpPr>
        <a:xfrm>
          <a:off x="0" y="0"/>
          <a:ext cx="0" cy="0"/>
          <a:chOff x="0" y="0"/>
          <a:chExt cx="0" cy="0"/>
        </a:xfrm>
      </p:grpSpPr>
      <p:sp>
        <p:nvSpPr>
          <p:cNvPr id="23" name="Google Shape;23;p40"/>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0"/>
          <p:cNvSpPr txBox="1"/>
          <p:nvPr>
            <p:ph idx="1" type="body"/>
          </p:nvPr>
        </p:nvSpPr>
        <p:spPr>
          <a:xfrm>
            <a:off x="468000" y="546519"/>
            <a:ext cx="8244200" cy="248603"/>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5" name="Google Shape;25;p40"/>
          <p:cNvSpPr txBox="1"/>
          <p:nvPr>
            <p:ph idx="2" type="body"/>
          </p:nvPr>
        </p:nvSpPr>
        <p:spPr>
          <a:xfrm>
            <a:off x="468316" y="951549"/>
            <a:ext cx="8243887" cy="3759042"/>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6" name="Google Shape;26;p40"/>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0"/>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0"/>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ersonen">
  <p:cSld name="4 Personen">
    <p:spTree>
      <p:nvGrpSpPr>
        <p:cNvPr id="185" name="Shape 185"/>
        <p:cNvGrpSpPr/>
        <p:nvPr/>
      </p:nvGrpSpPr>
      <p:grpSpPr>
        <a:xfrm>
          <a:off x="0" y="0"/>
          <a:ext cx="0" cy="0"/>
          <a:chOff x="0" y="0"/>
          <a:chExt cx="0" cy="0"/>
        </a:xfrm>
      </p:grpSpPr>
      <p:sp>
        <p:nvSpPr>
          <p:cNvPr id="186" name="Google Shape;186;p58"/>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58"/>
          <p:cNvSpPr txBox="1"/>
          <p:nvPr>
            <p:ph idx="1" type="body"/>
          </p:nvPr>
        </p:nvSpPr>
        <p:spPr>
          <a:xfrm>
            <a:off x="468000" y="576000"/>
            <a:ext cx="8244200" cy="277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88" name="Google Shape;188;p58"/>
          <p:cNvSpPr/>
          <p:nvPr/>
        </p:nvSpPr>
        <p:spPr>
          <a:xfrm>
            <a:off x="466728" y="2084206"/>
            <a:ext cx="2031501" cy="262590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4"/>
              <a:buFont typeface="Arial"/>
              <a:buNone/>
            </a:pPr>
            <a:r>
              <a:t/>
            </a:r>
            <a:endParaRPr b="0" i="0" sz="1404" u="none" cap="none" strike="noStrike">
              <a:solidFill>
                <a:schemeClr val="lt1"/>
              </a:solidFill>
              <a:latin typeface="Arial"/>
              <a:ea typeface="Arial"/>
              <a:cs typeface="Arial"/>
              <a:sym typeface="Arial"/>
            </a:endParaRPr>
          </a:p>
        </p:txBody>
      </p:sp>
      <p:sp>
        <p:nvSpPr>
          <p:cNvPr id="189" name="Google Shape;189;p58"/>
          <p:cNvSpPr/>
          <p:nvPr>
            <p:ph idx="2" type="pic"/>
          </p:nvPr>
        </p:nvSpPr>
        <p:spPr>
          <a:xfrm>
            <a:off x="832678" y="1287711"/>
            <a:ext cx="1299600" cy="1299600"/>
          </a:xfrm>
          <a:prstGeom prst="ellipse">
            <a:avLst/>
          </a:prstGeom>
          <a:solidFill>
            <a:srgbClr val="F2F2F2"/>
          </a:solidFill>
          <a:ln>
            <a:noFill/>
          </a:ln>
        </p:spPr>
      </p:sp>
      <p:sp>
        <p:nvSpPr>
          <p:cNvPr id="190" name="Google Shape;190;p58"/>
          <p:cNvSpPr txBox="1"/>
          <p:nvPr>
            <p:ph idx="3" type="body"/>
          </p:nvPr>
        </p:nvSpPr>
        <p:spPr>
          <a:xfrm>
            <a:off x="669981" y="2753398"/>
            <a:ext cx="1624994" cy="366998"/>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91" name="Google Shape;191;p58"/>
          <p:cNvSpPr txBox="1"/>
          <p:nvPr>
            <p:ph idx="4" type="body"/>
          </p:nvPr>
        </p:nvSpPr>
        <p:spPr>
          <a:xfrm>
            <a:off x="669981" y="3288873"/>
            <a:ext cx="1624994" cy="129306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20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92" name="Google Shape;192;p58"/>
          <p:cNvSpPr/>
          <p:nvPr/>
        </p:nvSpPr>
        <p:spPr>
          <a:xfrm>
            <a:off x="2556630" y="2084206"/>
            <a:ext cx="2016000" cy="262590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4"/>
              <a:buFont typeface="Arial"/>
              <a:buNone/>
            </a:pPr>
            <a:r>
              <a:t/>
            </a:r>
            <a:endParaRPr b="0" i="0" sz="1404" u="none" cap="none" strike="noStrike">
              <a:solidFill>
                <a:schemeClr val="lt1"/>
              </a:solidFill>
              <a:latin typeface="Arial"/>
              <a:ea typeface="Arial"/>
              <a:cs typeface="Arial"/>
              <a:sym typeface="Arial"/>
            </a:endParaRPr>
          </a:p>
        </p:txBody>
      </p:sp>
      <p:sp>
        <p:nvSpPr>
          <p:cNvPr id="193" name="Google Shape;193;p58"/>
          <p:cNvSpPr/>
          <p:nvPr>
            <p:ph idx="5" type="pic"/>
          </p:nvPr>
        </p:nvSpPr>
        <p:spPr>
          <a:xfrm>
            <a:off x="2914830" y="1287711"/>
            <a:ext cx="1299600" cy="1299600"/>
          </a:xfrm>
          <a:prstGeom prst="ellipse">
            <a:avLst/>
          </a:prstGeom>
          <a:solidFill>
            <a:srgbClr val="F2F2F2"/>
          </a:solidFill>
          <a:ln>
            <a:noFill/>
          </a:ln>
        </p:spPr>
      </p:sp>
      <p:sp>
        <p:nvSpPr>
          <p:cNvPr id="194" name="Google Shape;194;p58"/>
          <p:cNvSpPr txBox="1"/>
          <p:nvPr>
            <p:ph idx="6" type="body"/>
          </p:nvPr>
        </p:nvSpPr>
        <p:spPr>
          <a:xfrm>
            <a:off x="2752133" y="2753398"/>
            <a:ext cx="1624994" cy="366998"/>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95" name="Google Shape;195;p58"/>
          <p:cNvSpPr txBox="1"/>
          <p:nvPr>
            <p:ph idx="7" type="body"/>
          </p:nvPr>
        </p:nvSpPr>
        <p:spPr>
          <a:xfrm>
            <a:off x="2752133" y="3288873"/>
            <a:ext cx="1624994" cy="129306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20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96" name="Google Shape;196;p58"/>
          <p:cNvSpPr/>
          <p:nvPr/>
        </p:nvSpPr>
        <p:spPr>
          <a:xfrm>
            <a:off x="4631031" y="2084206"/>
            <a:ext cx="2016000" cy="262590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4"/>
              <a:buFont typeface="Arial"/>
              <a:buNone/>
            </a:pPr>
            <a:r>
              <a:t/>
            </a:r>
            <a:endParaRPr b="0" i="0" sz="1404" u="none" cap="none" strike="noStrike">
              <a:solidFill>
                <a:schemeClr val="lt1"/>
              </a:solidFill>
              <a:latin typeface="Arial"/>
              <a:ea typeface="Arial"/>
              <a:cs typeface="Arial"/>
              <a:sym typeface="Arial"/>
            </a:endParaRPr>
          </a:p>
        </p:txBody>
      </p:sp>
      <p:sp>
        <p:nvSpPr>
          <p:cNvPr id="197" name="Google Shape;197;p58"/>
          <p:cNvSpPr/>
          <p:nvPr>
            <p:ph idx="8" type="pic"/>
          </p:nvPr>
        </p:nvSpPr>
        <p:spPr>
          <a:xfrm>
            <a:off x="4989231" y="1287711"/>
            <a:ext cx="1299600" cy="1299600"/>
          </a:xfrm>
          <a:prstGeom prst="ellipse">
            <a:avLst/>
          </a:prstGeom>
          <a:solidFill>
            <a:srgbClr val="F2F2F2"/>
          </a:solidFill>
          <a:ln>
            <a:noFill/>
          </a:ln>
        </p:spPr>
      </p:sp>
      <p:sp>
        <p:nvSpPr>
          <p:cNvPr id="198" name="Google Shape;198;p58"/>
          <p:cNvSpPr txBox="1"/>
          <p:nvPr>
            <p:ph idx="9" type="body"/>
          </p:nvPr>
        </p:nvSpPr>
        <p:spPr>
          <a:xfrm>
            <a:off x="4826534" y="2753398"/>
            <a:ext cx="1624994" cy="366998"/>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199" name="Google Shape;199;p58"/>
          <p:cNvSpPr txBox="1"/>
          <p:nvPr>
            <p:ph idx="13" type="body"/>
          </p:nvPr>
        </p:nvSpPr>
        <p:spPr>
          <a:xfrm>
            <a:off x="4826534" y="3288873"/>
            <a:ext cx="1624994" cy="129306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20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00" name="Google Shape;200;p58"/>
          <p:cNvSpPr/>
          <p:nvPr/>
        </p:nvSpPr>
        <p:spPr>
          <a:xfrm>
            <a:off x="6705432" y="2084206"/>
            <a:ext cx="2016000" cy="262590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4"/>
              <a:buFont typeface="Arial"/>
              <a:buNone/>
            </a:pPr>
            <a:r>
              <a:t/>
            </a:r>
            <a:endParaRPr b="0" i="0" sz="1404" u="none" cap="none" strike="noStrike">
              <a:solidFill>
                <a:schemeClr val="lt1"/>
              </a:solidFill>
              <a:latin typeface="Arial"/>
              <a:ea typeface="Arial"/>
              <a:cs typeface="Arial"/>
              <a:sym typeface="Arial"/>
            </a:endParaRPr>
          </a:p>
        </p:txBody>
      </p:sp>
      <p:sp>
        <p:nvSpPr>
          <p:cNvPr id="201" name="Google Shape;201;p58"/>
          <p:cNvSpPr/>
          <p:nvPr>
            <p:ph idx="14" type="pic"/>
          </p:nvPr>
        </p:nvSpPr>
        <p:spPr>
          <a:xfrm>
            <a:off x="7063632" y="1287711"/>
            <a:ext cx="1299600" cy="1299600"/>
          </a:xfrm>
          <a:prstGeom prst="ellipse">
            <a:avLst/>
          </a:prstGeom>
          <a:solidFill>
            <a:srgbClr val="F2F2F2"/>
          </a:solidFill>
          <a:ln>
            <a:noFill/>
          </a:ln>
        </p:spPr>
      </p:sp>
      <p:sp>
        <p:nvSpPr>
          <p:cNvPr id="202" name="Google Shape;202;p58"/>
          <p:cNvSpPr txBox="1"/>
          <p:nvPr>
            <p:ph idx="15" type="body"/>
          </p:nvPr>
        </p:nvSpPr>
        <p:spPr>
          <a:xfrm>
            <a:off x="6900935" y="2753398"/>
            <a:ext cx="1624994" cy="366998"/>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03" name="Google Shape;203;p58"/>
          <p:cNvSpPr txBox="1"/>
          <p:nvPr>
            <p:ph idx="16" type="body"/>
          </p:nvPr>
        </p:nvSpPr>
        <p:spPr>
          <a:xfrm>
            <a:off x="6900935" y="3288873"/>
            <a:ext cx="1624994" cy="1293065"/>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20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04" name="Google Shape;204;p58"/>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58"/>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58"/>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p:cSld name="Nur Titel">
    <p:spTree>
      <p:nvGrpSpPr>
        <p:cNvPr id="207" name="Shape 207"/>
        <p:cNvGrpSpPr/>
        <p:nvPr/>
      </p:nvGrpSpPr>
      <p:grpSpPr>
        <a:xfrm>
          <a:off x="0" y="0"/>
          <a:ext cx="0" cy="0"/>
          <a:chOff x="0" y="0"/>
          <a:chExt cx="0" cy="0"/>
        </a:xfrm>
      </p:grpSpPr>
      <p:sp>
        <p:nvSpPr>
          <p:cNvPr id="208" name="Google Shape;208;p59"/>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59"/>
          <p:cNvSpPr txBox="1"/>
          <p:nvPr>
            <p:ph idx="1" type="body"/>
          </p:nvPr>
        </p:nvSpPr>
        <p:spPr>
          <a:xfrm>
            <a:off x="468000" y="576000"/>
            <a:ext cx="8244200" cy="277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800"/>
              <a:buNone/>
              <a:defRPr sz="18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10" name="Google Shape;210;p59"/>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59"/>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59"/>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213" name="Shape 213"/>
        <p:cNvGrpSpPr/>
        <p:nvPr/>
      </p:nvGrpSpPr>
      <p:grpSpPr>
        <a:xfrm>
          <a:off x="0" y="0"/>
          <a:ext cx="0" cy="0"/>
          <a:chOff x="0" y="0"/>
          <a:chExt cx="0" cy="0"/>
        </a:xfrm>
      </p:grpSpPr>
      <p:sp>
        <p:nvSpPr>
          <p:cNvPr id="214" name="Google Shape;214;p60"/>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60"/>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60"/>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itute_Schlussfolie">
  <p:cSld name="Institute_Schlussfolie">
    <p:spTree>
      <p:nvGrpSpPr>
        <p:cNvPr id="217" name="Shape 217"/>
        <p:cNvGrpSpPr/>
        <p:nvPr/>
      </p:nvGrpSpPr>
      <p:grpSpPr>
        <a:xfrm>
          <a:off x="0" y="0"/>
          <a:ext cx="0" cy="0"/>
          <a:chOff x="0" y="0"/>
          <a:chExt cx="0" cy="0"/>
        </a:xfrm>
      </p:grpSpPr>
      <p:pic>
        <p:nvPicPr>
          <p:cNvPr id="218" name="Google Shape;218;p61"/>
          <p:cNvPicPr preferRelativeResize="0"/>
          <p:nvPr/>
        </p:nvPicPr>
        <p:blipFill rotWithShape="1">
          <a:blip r:embed="rId2">
            <a:alphaModFix/>
          </a:blip>
          <a:srcRect b="0" l="0" r="0" t="0"/>
          <a:stretch/>
        </p:blipFill>
        <p:spPr>
          <a:xfrm>
            <a:off x="406800" y="268958"/>
            <a:ext cx="2056867" cy="431998"/>
          </a:xfrm>
          <a:prstGeom prst="rect">
            <a:avLst/>
          </a:prstGeom>
          <a:noFill/>
          <a:ln>
            <a:noFill/>
          </a:ln>
        </p:spPr>
      </p:pic>
      <p:sp>
        <p:nvSpPr>
          <p:cNvPr id="219" name="Google Shape;219;p61"/>
          <p:cNvSpPr txBox="1"/>
          <p:nvPr>
            <p:ph idx="1" type="body"/>
          </p:nvPr>
        </p:nvSpPr>
        <p:spPr>
          <a:xfrm>
            <a:off x="952454" y="593154"/>
            <a:ext cx="3561913" cy="43508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750"/>
              </a:spcBef>
              <a:spcAft>
                <a:spcPts val="0"/>
              </a:spcAft>
              <a:buSzPts val="1200"/>
              <a:buFont typeface="Arial"/>
              <a:buNone/>
              <a:defRPr sz="12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20" name="Google Shape;220;p61"/>
          <p:cNvSpPr txBox="1"/>
          <p:nvPr/>
        </p:nvSpPr>
        <p:spPr>
          <a:xfrm>
            <a:off x="396000" y="1360800"/>
            <a:ext cx="2160000" cy="291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accent2"/>
              </a:buClr>
              <a:buSzPts val="2000"/>
              <a:buFont typeface="Arial"/>
              <a:buNone/>
            </a:pPr>
            <a:r>
              <a:rPr b="1" i="0" lang="en-US" sz="2000" u="none" cap="none" strike="noStrike">
                <a:solidFill>
                  <a:schemeClr val="dk1"/>
                </a:solidFill>
                <a:latin typeface="Arial"/>
                <a:ea typeface="Arial"/>
                <a:cs typeface="Arial"/>
                <a:sym typeface="Arial"/>
              </a:rPr>
              <a:t>Vielen Dank!</a:t>
            </a:r>
            <a:endParaRPr b="0" i="0" sz="1400" u="none" cap="none" strike="noStrike">
              <a:solidFill>
                <a:srgbClr val="000000"/>
              </a:solidFill>
              <a:latin typeface="Arial"/>
              <a:ea typeface="Arial"/>
              <a:cs typeface="Arial"/>
              <a:sym typeface="Arial"/>
            </a:endParaRPr>
          </a:p>
        </p:txBody>
      </p:sp>
      <p:sp>
        <p:nvSpPr>
          <p:cNvPr id="221" name="Google Shape;221;p61"/>
          <p:cNvSpPr/>
          <p:nvPr>
            <p:ph idx="2" type="pic"/>
          </p:nvPr>
        </p:nvSpPr>
        <p:spPr>
          <a:xfrm>
            <a:off x="410400" y="1911600"/>
            <a:ext cx="1440000" cy="1440000"/>
          </a:xfrm>
          <a:prstGeom prst="ellipse">
            <a:avLst/>
          </a:prstGeom>
          <a:solidFill>
            <a:srgbClr val="F2F2F2"/>
          </a:solidFill>
          <a:ln>
            <a:noFill/>
          </a:ln>
        </p:spPr>
      </p:sp>
      <p:sp>
        <p:nvSpPr>
          <p:cNvPr id="222" name="Google Shape;222;p61"/>
          <p:cNvSpPr txBox="1"/>
          <p:nvPr>
            <p:ph idx="3" type="body"/>
          </p:nvPr>
        </p:nvSpPr>
        <p:spPr>
          <a:xfrm>
            <a:off x="2174400" y="2093040"/>
            <a:ext cx="3290054" cy="1944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23" name="Google Shape;223;p61"/>
          <p:cNvSpPr txBox="1"/>
          <p:nvPr>
            <p:ph idx="4" type="body"/>
          </p:nvPr>
        </p:nvSpPr>
        <p:spPr>
          <a:xfrm>
            <a:off x="2174399" y="2571750"/>
            <a:ext cx="542646" cy="216482"/>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Font typeface="Arial"/>
              <a:buNone/>
              <a:defRPr b="0" sz="1200">
                <a:solidFill>
                  <a:schemeClr val="dk1"/>
                </a:solidFill>
                <a:latin typeface="Arial"/>
                <a:ea typeface="Arial"/>
                <a:cs typeface="Arial"/>
                <a:sym typeface="Arial"/>
              </a:defRPr>
            </a:lvl1pPr>
            <a:lvl2pPr indent="-304800" lvl="1" marL="914400" algn="l">
              <a:lnSpc>
                <a:spcPct val="120000"/>
              </a:lnSpc>
              <a:spcBef>
                <a:spcPts val="376"/>
              </a:spcBef>
              <a:spcAft>
                <a:spcPts val="0"/>
              </a:spcAft>
              <a:buSzPts val="1200"/>
              <a:buChar char="•"/>
              <a:defRPr b="0" sz="1200">
                <a:solidFill>
                  <a:schemeClr val="dk1"/>
                </a:solidFill>
                <a:latin typeface="Arial"/>
                <a:ea typeface="Arial"/>
                <a:cs typeface="Arial"/>
                <a:sym typeface="Arial"/>
              </a:defRPr>
            </a:lvl2pPr>
            <a:lvl3pPr indent="-304800" lvl="2" marL="1371600" algn="l">
              <a:lnSpc>
                <a:spcPct val="120000"/>
              </a:lnSpc>
              <a:spcBef>
                <a:spcPts val="376"/>
              </a:spcBef>
              <a:spcAft>
                <a:spcPts val="0"/>
              </a:spcAft>
              <a:buSzPts val="1200"/>
              <a:buChar char="•"/>
              <a:defRPr b="0" sz="1200">
                <a:solidFill>
                  <a:schemeClr val="dk1"/>
                </a:solidFill>
                <a:latin typeface="Arial"/>
                <a:ea typeface="Arial"/>
                <a:cs typeface="Arial"/>
                <a:sym typeface="Arial"/>
              </a:defRPr>
            </a:lvl3pPr>
            <a:lvl4pPr indent="-304800" lvl="3" marL="1828800" algn="l">
              <a:lnSpc>
                <a:spcPct val="120000"/>
              </a:lnSpc>
              <a:spcBef>
                <a:spcPts val="376"/>
              </a:spcBef>
              <a:spcAft>
                <a:spcPts val="0"/>
              </a:spcAft>
              <a:buSzPts val="1200"/>
              <a:buChar char="•"/>
              <a:defRPr b="0" sz="1200">
                <a:solidFill>
                  <a:schemeClr val="dk1"/>
                </a:solidFill>
                <a:latin typeface="Arial"/>
                <a:ea typeface="Arial"/>
                <a:cs typeface="Arial"/>
                <a:sym typeface="Arial"/>
              </a:defRPr>
            </a:lvl4pPr>
            <a:lvl5pPr indent="-304800" lvl="4" marL="2286000" algn="l">
              <a:lnSpc>
                <a:spcPct val="120000"/>
              </a:lnSpc>
              <a:spcBef>
                <a:spcPts val="376"/>
              </a:spcBef>
              <a:spcAft>
                <a:spcPts val="0"/>
              </a:spcAft>
              <a:buSzPts val="1200"/>
              <a:buChar char="•"/>
              <a:defRPr b="0" sz="1200">
                <a:solidFill>
                  <a:schemeClr val="dk1"/>
                </a:solidFill>
                <a:latin typeface="Arial"/>
                <a:ea typeface="Arial"/>
                <a:cs typeface="Arial"/>
                <a:sym typeface="Aria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24" name="Google Shape;224;p61"/>
          <p:cNvSpPr txBox="1"/>
          <p:nvPr>
            <p:ph idx="5" type="body"/>
          </p:nvPr>
        </p:nvSpPr>
        <p:spPr>
          <a:xfrm>
            <a:off x="2717045" y="2571750"/>
            <a:ext cx="2747409" cy="216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25" name="Google Shape;225;p61"/>
          <p:cNvSpPr txBox="1"/>
          <p:nvPr>
            <p:ph idx="6" type="body"/>
          </p:nvPr>
        </p:nvSpPr>
        <p:spPr>
          <a:xfrm>
            <a:off x="2174399" y="2803118"/>
            <a:ext cx="1675181" cy="245786"/>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26" name="Google Shape;226;p61"/>
          <p:cNvSpPr txBox="1"/>
          <p:nvPr>
            <p:ph idx="7" type="body"/>
          </p:nvPr>
        </p:nvSpPr>
        <p:spPr>
          <a:xfrm>
            <a:off x="3820552" y="2803119"/>
            <a:ext cx="649267" cy="245786"/>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27" name="Google Shape;227;p61"/>
          <p:cNvSpPr txBox="1"/>
          <p:nvPr>
            <p:ph idx="8" type="body"/>
          </p:nvPr>
        </p:nvSpPr>
        <p:spPr>
          <a:xfrm>
            <a:off x="2174400" y="3063790"/>
            <a:ext cx="364806" cy="238329"/>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28" name="Google Shape;228;p61"/>
          <p:cNvSpPr txBox="1"/>
          <p:nvPr>
            <p:ph idx="9" type="body"/>
          </p:nvPr>
        </p:nvSpPr>
        <p:spPr>
          <a:xfrm>
            <a:off x="2539207" y="3063790"/>
            <a:ext cx="1838323" cy="238329"/>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29" name="Google Shape;229;p61"/>
          <p:cNvSpPr txBox="1"/>
          <p:nvPr>
            <p:ph idx="13" type="body"/>
          </p:nvPr>
        </p:nvSpPr>
        <p:spPr>
          <a:xfrm>
            <a:off x="2174399" y="3508234"/>
            <a:ext cx="2500012" cy="21869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30" name="Google Shape;230;p61"/>
          <p:cNvSpPr txBox="1"/>
          <p:nvPr>
            <p:ph idx="14" type="body"/>
          </p:nvPr>
        </p:nvSpPr>
        <p:spPr>
          <a:xfrm>
            <a:off x="2174399" y="3747179"/>
            <a:ext cx="3290054" cy="216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231" name="Google Shape;231;p61"/>
          <p:cNvSpPr txBox="1"/>
          <p:nvPr>
            <p:ph idx="15" type="body"/>
          </p:nvPr>
        </p:nvSpPr>
        <p:spPr>
          <a:xfrm>
            <a:off x="2174399" y="3983433"/>
            <a:ext cx="3290054" cy="216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dk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5" name="Shape 235"/>
        <p:cNvGrpSpPr/>
        <p:nvPr/>
      </p:nvGrpSpPr>
      <p:grpSpPr>
        <a:xfrm>
          <a:off x="0" y="0"/>
          <a:ext cx="0" cy="0"/>
          <a:chOff x="0" y="0"/>
          <a:chExt cx="0" cy="0"/>
        </a:xfrm>
      </p:grpSpPr>
      <p:pic>
        <p:nvPicPr>
          <p:cNvPr id="236" name="Google Shape;236;g2509b96e28f_3_130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37" name="Google Shape;237;g2509b96e28f_3_1303"/>
          <p:cNvSpPr/>
          <p:nvPr/>
        </p:nvSpPr>
        <p:spPr>
          <a:xfrm>
            <a:off x="722375" y="5394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509b96e28f_3_1303"/>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509b96e28f_3_1303"/>
          <p:cNvSpPr txBox="1"/>
          <p:nvPr>
            <p:ph type="ctrTitle"/>
          </p:nvPr>
        </p:nvSpPr>
        <p:spPr>
          <a:xfrm>
            <a:off x="3491475" y="1226775"/>
            <a:ext cx="4930200" cy="2208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0" name="Google Shape;240;g2509b96e28f_3_1303"/>
          <p:cNvSpPr txBox="1"/>
          <p:nvPr>
            <p:ph idx="1" type="subTitle"/>
          </p:nvPr>
        </p:nvSpPr>
        <p:spPr>
          <a:xfrm>
            <a:off x="3491570" y="3472125"/>
            <a:ext cx="4930200" cy="444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1" name="Google Shape;241;g2509b96e28f_3_1303"/>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g2509b96e28f_3_1303"/>
          <p:cNvGrpSpPr/>
          <p:nvPr/>
        </p:nvGrpSpPr>
        <p:grpSpPr>
          <a:xfrm>
            <a:off x="8580031" y="1860300"/>
            <a:ext cx="475588" cy="2490000"/>
            <a:chOff x="8580031" y="1860300"/>
            <a:chExt cx="475588" cy="2490000"/>
          </a:xfrm>
        </p:grpSpPr>
        <p:pic>
          <p:nvPicPr>
            <p:cNvPr id="243" name="Google Shape;243;g2509b96e28f_3_1303"/>
            <p:cNvPicPr preferRelativeResize="0"/>
            <p:nvPr/>
          </p:nvPicPr>
          <p:blipFill>
            <a:blip r:embed="rId3">
              <a:alphaModFix/>
            </a:blip>
            <a:stretch>
              <a:fillRect/>
            </a:stretch>
          </p:blipFill>
          <p:spPr>
            <a:xfrm>
              <a:off x="8580031" y="3905700"/>
              <a:ext cx="475588" cy="444600"/>
            </a:xfrm>
            <a:prstGeom prst="rect">
              <a:avLst/>
            </a:prstGeom>
            <a:noFill/>
            <a:ln>
              <a:noFill/>
            </a:ln>
          </p:spPr>
        </p:pic>
        <p:sp>
          <p:nvSpPr>
            <p:cNvPr id="244" name="Google Shape;244;g2509b96e28f_3_1303"/>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509b96e28f_3_1303"/>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g2509b96e28f_3_1303"/>
          <p:cNvGrpSpPr/>
          <p:nvPr/>
        </p:nvGrpSpPr>
        <p:grpSpPr>
          <a:xfrm>
            <a:off x="8597722" y="1500067"/>
            <a:ext cx="440066" cy="228529"/>
            <a:chOff x="304150" y="1012425"/>
            <a:chExt cx="7007425" cy="3639000"/>
          </a:xfrm>
        </p:grpSpPr>
        <p:sp>
          <p:nvSpPr>
            <p:cNvPr id="247" name="Google Shape;247;g2509b96e28f_3_1303"/>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509b96e28f_3_1303"/>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509b96e28f_3_1303"/>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509b96e28f_3_1303"/>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509b96e28f_3_1303"/>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2" name="Google Shape;252;g2509b96e28f_3_1303"/>
          <p:cNvPicPr preferRelativeResize="0"/>
          <p:nvPr/>
        </p:nvPicPr>
        <p:blipFill>
          <a:blip r:embed="rId4">
            <a:alphaModFix/>
          </a:blip>
          <a:stretch>
            <a:fillRect/>
          </a:stretch>
        </p:blipFill>
        <p:spPr>
          <a:xfrm rot="5400000">
            <a:off x="6316625" y="4533150"/>
            <a:ext cx="255550" cy="634550"/>
          </a:xfrm>
          <a:prstGeom prst="rect">
            <a:avLst/>
          </a:prstGeom>
          <a:noFill/>
          <a:ln>
            <a:noFill/>
          </a:ln>
        </p:spPr>
      </p:pic>
      <p:sp>
        <p:nvSpPr>
          <p:cNvPr id="253" name="Google Shape;253;g2509b96e28f_3_1303"/>
          <p:cNvSpPr/>
          <p:nvPr>
            <p:ph idx="2" type="pic"/>
          </p:nvPr>
        </p:nvSpPr>
        <p:spPr>
          <a:xfrm>
            <a:off x="722376" y="539500"/>
            <a:ext cx="2360700" cy="4064700"/>
          </a:xfrm>
          <a:prstGeom prst="rect">
            <a:avLst/>
          </a:prstGeom>
          <a:noFill/>
          <a:ln cap="flat" cmpd="sng" w="9525">
            <a:solidFill>
              <a:schemeClr val="dk1"/>
            </a:solidFill>
            <a:prstDash val="solid"/>
            <a:round/>
            <a:headEnd len="sm" w="sm" type="none"/>
            <a:tailEnd len="sm" w="sm" type="none"/>
          </a:ln>
        </p:spPr>
      </p:sp>
      <p:pic>
        <p:nvPicPr>
          <p:cNvPr id="254" name="Google Shape;254;g2509b96e28f_3_1303"/>
          <p:cNvPicPr preferRelativeResize="0"/>
          <p:nvPr/>
        </p:nvPicPr>
        <p:blipFill>
          <a:blip r:embed="rId5">
            <a:alphaModFix/>
          </a:blip>
          <a:stretch>
            <a:fillRect/>
          </a:stretch>
        </p:blipFill>
        <p:spPr>
          <a:xfrm>
            <a:off x="5409725" y="-44867"/>
            <a:ext cx="1288850" cy="83213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pic>
        <p:nvPicPr>
          <p:cNvPr id="256" name="Google Shape;256;g2509b96e28f_3_132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57" name="Google Shape;257;g2509b96e28f_3_1323"/>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509b96e28f_3_1323"/>
          <p:cNvSpPr txBox="1"/>
          <p:nvPr>
            <p:ph type="title"/>
          </p:nvPr>
        </p:nvSpPr>
        <p:spPr>
          <a:xfrm>
            <a:off x="4274675" y="2576450"/>
            <a:ext cx="3894600" cy="900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9" name="Google Shape;259;g2509b96e28f_3_1323"/>
          <p:cNvSpPr txBox="1"/>
          <p:nvPr>
            <p:ph idx="1" type="subTitle"/>
          </p:nvPr>
        </p:nvSpPr>
        <p:spPr>
          <a:xfrm>
            <a:off x="4274675" y="3328825"/>
            <a:ext cx="27516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0" name="Google Shape;260;g2509b96e28f_3_1323"/>
          <p:cNvSpPr txBox="1"/>
          <p:nvPr>
            <p:ph hasCustomPrompt="1" idx="2" type="title"/>
          </p:nvPr>
        </p:nvSpPr>
        <p:spPr>
          <a:xfrm>
            <a:off x="4600116" y="1407268"/>
            <a:ext cx="887700" cy="8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1" name="Google Shape;261;g2509b96e28f_3_1323"/>
          <p:cNvSpPr/>
          <p:nvPr>
            <p:ph idx="3" type="pic"/>
          </p:nvPr>
        </p:nvSpPr>
        <p:spPr>
          <a:xfrm>
            <a:off x="722376" y="539500"/>
            <a:ext cx="2360700" cy="4064700"/>
          </a:xfrm>
          <a:prstGeom prst="rect">
            <a:avLst/>
          </a:prstGeom>
          <a:noFill/>
          <a:ln cap="flat" cmpd="sng" w="9525">
            <a:solidFill>
              <a:schemeClr val="dk1"/>
            </a:solidFill>
            <a:prstDash val="solid"/>
            <a:round/>
            <a:headEnd len="sm" w="sm" type="none"/>
            <a:tailEnd len="sm" w="sm" type="none"/>
          </a:ln>
        </p:spPr>
      </p:sp>
      <p:sp>
        <p:nvSpPr>
          <p:cNvPr id="262" name="Google Shape;262;g2509b96e28f_3_1323"/>
          <p:cNvSpPr/>
          <p:nvPr/>
        </p:nvSpPr>
        <p:spPr>
          <a:xfrm>
            <a:off x="6872875"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g2509b96e28f_3_1323"/>
          <p:cNvPicPr preferRelativeResize="0"/>
          <p:nvPr/>
        </p:nvPicPr>
        <p:blipFill>
          <a:blip r:embed="rId3">
            <a:alphaModFix/>
          </a:blip>
          <a:stretch>
            <a:fillRect/>
          </a:stretch>
        </p:blipFill>
        <p:spPr>
          <a:xfrm>
            <a:off x="8710262" y="3255350"/>
            <a:ext cx="255550" cy="634550"/>
          </a:xfrm>
          <a:prstGeom prst="rect">
            <a:avLst/>
          </a:prstGeom>
          <a:noFill/>
          <a:ln>
            <a:noFill/>
          </a:ln>
        </p:spPr>
      </p:pic>
      <p:pic>
        <p:nvPicPr>
          <p:cNvPr id="264" name="Google Shape;264;g2509b96e28f_3_1323"/>
          <p:cNvPicPr preferRelativeResize="0"/>
          <p:nvPr/>
        </p:nvPicPr>
        <p:blipFill>
          <a:blip r:embed="rId4">
            <a:alphaModFix/>
          </a:blip>
          <a:stretch>
            <a:fillRect/>
          </a:stretch>
        </p:blipFill>
        <p:spPr>
          <a:xfrm flipH="1" rot="10800000">
            <a:off x="7090478" y="-917400"/>
            <a:ext cx="2423445" cy="2382002"/>
          </a:xfrm>
          <a:prstGeom prst="rect">
            <a:avLst/>
          </a:prstGeom>
          <a:noFill/>
          <a:ln>
            <a:noFill/>
          </a:ln>
        </p:spPr>
      </p:pic>
      <p:pic>
        <p:nvPicPr>
          <p:cNvPr id="265" name="Google Shape;265;g2509b96e28f_3_1323"/>
          <p:cNvPicPr preferRelativeResize="0"/>
          <p:nvPr/>
        </p:nvPicPr>
        <p:blipFill>
          <a:blip r:embed="rId5">
            <a:alphaModFix/>
          </a:blip>
          <a:stretch>
            <a:fillRect/>
          </a:stretch>
        </p:blipFill>
        <p:spPr>
          <a:xfrm>
            <a:off x="4193591" y="4304100"/>
            <a:ext cx="1316368" cy="849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6" name="Shape 266"/>
        <p:cNvGrpSpPr/>
        <p:nvPr/>
      </p:nvGrpSpPr>
      <p:grpSpPr>
        <a:xfrm>
          <a:off x="0" y="0"/>
          <a:ext cx="0" cy="0"/>
          <a:chOff x="0" y="0"/>
          <a:chExt cx="0" cy="0"/>
        </a:xfrm>
      </p:grpSpPr>
      <p:pic>
        <p:nvPicPr>
          <p:cNvPr id="267" name="Google Shape;267;g2509b96e28f_3_133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68" name="Google Shape;268;g2509b96e28f_3_1334"/>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509b96e28f_3_133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0" name="Google Shape;270;g2509b96e28f_3_1334"/>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pic>
        <p:nvPicPr>
          <p:cNvPr id="271" name="Google Shape;271;g2509b96e28f_3_1334"/>
          <p:cNvPicPr preferRelativeResize="0"/>
          <p:nvPr/>
        </p:nvPicPr>
        <p:blipFill>
          <a:blip r:embed="rId3">
            <a:alphaModFix/>
          </a:blip>
          <a:stretch>
            <a:fillRect/>
          </a:stretch>
        </p:blipFill>
        <p:spPr>
          <a:xfrm>
            <a:off x="7596650" y="-326800"/>
            <a:ext cx="825000" cy="594100"/>
          </a:xfrm>
          <a:prstGeom prst="rect">
            <a:avLst/>
          </a:prstGeom>
          <a:noFill/>
          <a:ln>
            <a:noFill/>
          </a:ln>
        </p:spPr>
      </p:pic>
      <p:pic>
        <p:nvPicPr>
          <p:cNvPr id="272" name="Google Shape;272;g2509b96e28f_3_1334"/>
          <p:cNvPicPr preferRelativeResize="0"/>
          <p:nvPr/>
        </p:nvPicPr>
        <p:blipFill>
          <a:blip r:embed="rId4">
            <a:alphaModFix/>
          </a:blip>
          <a:stretch>
            <a:fillRect/>
          </a:stretch>
        </p:blipFill>
        <p:spPr>
          <a:xfrm flipH="1" rot="10799996">
            <a:off x="6683972" y="4255785"/>
            <a:ext cx="1791649" cy="822328"/>
          </a:xfrm>
          <a:prstGeom prst="rect">
            <a:avLst/>
          </a:prstGeom>
          <a:noFill/>
          <a:ln>
            <a:noFill/>
          </a:ln>
        </p:spPr>
      </p:pic>
      <p:sp>
        <p:nvSpPr>
          <p:cNvPr id="273" name="Google Shape;273;g2509b96e28f_3_1334"/>
          <p:cNvSpPr/>
          <p:nvPr/>
        </p:nvSpPr>
        <p:spPr>
          <a:xfrm>
            <a:off x="4665225" y="47852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509b96e28f_3_1334"/>
          <p:cNvSpPr/>
          <p:nvPr/>
        </p:nvSpPr>
        <p:spPr>
          <a:xfrm>
            <a:off x="2709350" y="1211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g2509b96e28f_3_1334"/>
          <p:cNvGrpSpPr/>
          <p:nvPr/>
        </p:nvGrpSpPr>
        <p:grpSpPr>
          <a:xfrm>
            <a:off x="8580031" y="1860300"/>
            <a:ext cx="475588" cy="2490000"/>
            <a:chOff x="8580031" y="1860300"/>
            <a:chExt cx="475588" cy="2490000"/>
          </a:xfrm>
        </p:grpSpPr>
        <p:pic>
          <p:nvPicPr>
            <p:cNvPr id="276" name="Google Shape;276;g2509b96e28f_3_1334"/>
            <p:cNvPicPr preferRelativeResize="0"/>
            <p:nvPr/>
          </p:nvPicPr>
          <p:blipFill>
            <a:blip r:embed="rId5">
              <a:alphaModFix/>
            </a:blip>
            <a:stretch>
              <a:fillRect/>
            </a:stretch>
          </p:blipFill>
          <p:spPr>
            <a:xfrm>
              <a:off x="8580031" y="3905700"/>
              <a:ext cx="475588" cy="444600"/>
            </a:xfrm>
            <a:prstGeom prst="rect">
              <a:avLst/>
            </a:prstGeom>
            <a:noFill/>
            <a:ln>
              <a:noFill/>
            </a:ln>
          </p:spPr>
        </p:pic>
        <p:sp>
          <p:nvSpPr>
            <p:cNvPr id="277" name="Google Shape;277;g2509b96e28f_3_1334"/>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509b96e28f_3_1334"/>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9" name="Google Shape;279;g2509b96e28f_3_1334"/>
          <p:cNvPicPr preferRelativeResize="0"/>
          <p:nvPr/>
        </p:nvPicPr>
        <p:blipFill>
          <a:blip r:embed="rId6">
            <a:alphaModFix/>
          </a:blip>
          <a:stretch>
            <a:fillRect/>
          </a:stretch>
        </p:blipFill>
        <p:spPr>
          <a:xfrm>
            <a:off x="-509275" y="4131725"/>
            <a:ext cx="1073200" cy="692900"/>
          </a:xfrm>
          <a:prstGeom prst="rect">
            <a:avLst/>
          </a:prstGeom>
          <a:noFill/>
          <a:ln>
            <a:noFill/>
          </a:ln>
        </p:spPr>
      </p:pic>
      <p:pic>
        <p:nvPicPr>
          <p:cNvPr id="280" name="Google Shape;280;g2509b96e28f_3_1334"/>
          <p:cNvPicPr preferRelativeResize="0"/>
          <p:nvPr/>
        </p:nvPicPr>
        <p:blipFill>
          <a:blip r:embed="rId7">
            <a:alphaModFix/>
          </a:blip>
          <a:stretch>
            <a:fillRect/>
          </a:stretch>
        </p:blipFill>
        <p:spPr>
          <a:xfrm rot="10800000">
            <a:off x="-921072" y="-999125"/>
            <a:ext cx="2423445" cy="2382002"/>
          </a:xfrm>
          <a:prstGeom prst="rect">
            <a:avLst/>
          </a:prstGeom>
          <a:noFill/>
          <a:ln>
            <a:noFill/>
          </a:ln>
        </p:spPr>
      </p:pic>
      <p:pic>
        <p:nvPicPr>
          <p:cNvPr id="281" name="Google Shape;281;g2509b96e28f_3_1334"/>
          <p:cNvPicPr preferRelativeResize="0"/>
          <p:nvPr/>
        </p:nvPicPr>
        <p:blipFill>
          <a:blip r:embed="rId8">
            <a:alphaModFix/>
          </a:blip>
          <a:stretch>
            <a:fillRect/>
          </a:stretch>
        </p:blipFill>
        <p:spPr>
          <a:xfrm rot="5400000">
            <a:off x="2420300" y="4489900"/>
            <a:ext cx="255550" cy="634550"/>
          </a:xfrm>
          <a:prstGeom prst="rect">
            <a:avLst/>
          </a:prstGeom>
          <a:noFill/>
          <a:ln>
            <a:noFill/>
          </a:ln>
        </p:spPr>
      </p:pic>
      <p:grpSp>
        <p:nvGrpSpPr>
          <p:cNvPr id="282" name="Google Shape;282;g2509b96e28f_3_1334"/>
          <p:cNvGrpSpPr/>
          <p:nvPr/>
        </p:nvGrpSpPr>
        <p:grpSpPr>
          <a:xfrm>
            <a:off x="8597722" y="1500067"/>
            <a:ext cx="440066" cy="228529"/>
            <a:chOff x="304150" y="1012425"/>
            <a:chExt cx="7007425" cy="3639000"/>
          </a:xfrm>
        </p:grpSpPr>
        <p:sp>
          <p:nvSpPr>
            <p:cNvPr id="283" name="Google Shape;283;g2509b96e28f_3_1334"/>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509b96e28f_3_1334"/>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509b96e28f_3_1334"/>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509b96e28f_3_1334"/>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509b96e28f_3_1334"/>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8" name="Shape 288"/>
        <p:cNvGrpSpPr/>
        <p:nvPr/>
      </p:nvGrpSpPr>
      <p:grpSpPr>
        <a:xfrm>
          <a:off x="0" y="0"/>
          <a:ext cx="0" cy="0"/>
          <a:chOff x="0" y="0"/>
          <a:chExt cx="0" cy="0"/>
        </a:xfrm>
      </p:grpSpPr>
      <p:pic>
        <p:nvPicPr>
          <p:cNvPr id="289" name="Google Shape;289;g2509b96e28f_3_135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90" name="Google Shape;290;g2509b96e28f_3_1356"/>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509b96e28f_3_1356"/>
          <p:cNvSpPr txBox="1"/>
          <p:nvPr>
            <p:ph type="title"/>
          </p:nvPr>
        </p:nvSpPr>
        <p:spPr>
          <a:xfrm>
            <a:off x="722375" y="539500"/>
            <a:ext cx="5139900" cy="947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2" name="Google Shape;292;g2509b96e28f_3_1356"/>
          <p:cNvSpPr txBox="1"/>
          <p:nvPr>
            <p:ph idx="1" type="subTitle"/>
          </p:nvPr>
        </p:nvSpPr>
        <p:spPr>
          <a:xfrm>
            <a:off x="722375" y="1726439"/>
            <a:ext cx="5139900" cy="126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93" name="Google Shape;293;g2509b96e28f_3_1356"/>
          <p:cNvSpPr txBox="1"/>
          <p:nvPr>
            <p:ph idx="2" type="subTitle"/>
          </p:nvPr>
        </p:nvSpPr>
        <p:spPr>
          <a:xfrm>
            <a:off x="722375" y="3073400"/>
            <a:ext cx="5139900" cy="126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94" name="Google Shape;294;g2509b96e28f_3_1356"/>
          <p:cNvSpPr/>
          <p:nvPr>
            <p:ph idx="3" type="pic"/>
          </p:nvPr>
        </p:nvSpPr>
        <p:spPr>
          <a:xfrm>
            <a:off x="6061025" y="539500"/>
            <a:ext cx="2360700" cy="4064700"/>
          </a:xfrm>
          <a:prstGeom prst="rect">
            <a:avLst/>
          </a:prstGeom>
          <a:noFill/>
          <a:ln cap="flat" cmpd="sng" w="9525">
            <a:solidFill>
              <a:schemeClr val="dk1"/>
            </a:solidFill>
            <a:prstDash val="solid"/>
            <a:round/>
            <a:headEnd len="sm" w="sm" type="none"/>
            <a:tailEnd len="sm" w="sm" type="none"/>
          </a:ln>
        </p:spPr>
      </p:sp>
      <p:sp>
        <p:nvSpPr>
          <p:cNvPr id="295" name="Google Shape;295;g2509b96e28f_3_1356"/>
          <p:cNvSpPr/>
          <p:nvPr/>
        </p:nvSpPr>
        <p:spPr>
          <a:xfrm>
            <a:off x="8580025" y="-15350"/>
            <a:ext cx="5640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g2509b96e28f_3_1356"/>
          <p:cNvGrpSpPr/>
          <p:nvPr/>
        </p:nvGrpSpPr>
        <p:grpSpPr>
          <a:xfrm>
            <a:off x="136306" y="1860300"/>
            <a:ext cx="475588" cy="2490000"/>
            <a:chOff x="136306" y="1860300"/>
            <a:chExt cx="475588" cy="2490000"/>
          </a:xfrm>
        </p:grpSpPr>
        <p:pic>
          <p:nvPicPr>
            <p:cNvPr id="297" name="Google Shape;297;g2509b96e28f_3_1356"/>
            <p:cNvPicPr preferRelativeResize="0"/>
            <p:nvPr/>
          </p:nvPicPr>
          <p:blipFill>
            <a:blip r:embed="rId3">
              <a:alphaModFix/>
            </a:blip>
            <a:stretch>
              <a:fillRect/>
            </a:stretch>
          </p:blipFill>
          <p:spPr>
            <a:xfrm>
              <a:off x="136306" y="3905700"/>
              <a:ext cx="475588" cy="444600"/>
            </a:xfrm>
            <a:prstGeom prst="rect">
              <a:avLst/>
            </a:prstGeom>
            <a:noFill/>
            <a:ln>
              <a:noFill/>
            </a:ln>
          </p:spPr>
        </p:pic>
        <p:sp>
          <p:nvSpPr>
            <p:cNvPr id="298" name="Google Shape;298;g2509b96e28f_3_1356"/>
            <p:cNvSpPr/>
            <p:nvPr/>
          </p:nvSpPr>
          <p:spPr>
            <a:xfrm>
              <a:off x="259950"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509b96e28f_3_1356"/>
            <p:cNvSpPr/>
            <p:nvPr/>
          </p:nvSpPr>
          <p:spPr>
            <a:xfrm>
              <a:off x="259950"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 name="Google Shape;300;g2509b96e28f_3_1356"/>
          <p:cNvPicPr preferRelativeResize="0"/>
          <p:nvPr/>
        </p:nvPicPr>
        <p:blipFill>
          <a:blip r:embed="rId4">
            <a:alphaModFix/>
          </a:blip>
          <a:stretch>
            <a:fillRect/>
          </a:stretch>
        </p:blipFill>
        <p:spPr>
          <a:xfrm>
            <a:off x="5029850" y="-233425"/>
            <a:ext cx="1054700" cy="680950"/>
          </a:xfrm>
          <a:prstGeom prst="rect">
            <a:avLst/>
          </a:prstGeom>
          <a:noFill/>
          <a:ln>
            <a:noFill/>
          </a:ln>
        </p:spPr>
      </p:pic>
      <p:grpSp>
        <p:nvGrpSpPr>
          <p:cNvPr id="301" name="Google Shape;301;g2509b96e28f_3_1356"/>
          <p:cNvGrpSpPr/>
          <p:nvPr/>
        </p:nvGrpSpPr>
        <p:grpSpPr>
          <a:xfrm>
            <a:off x="153997" y="1500067"/>
            <a:ext cx="440066" cy="228529"/>
            <a:chOff x="304150" y="1012425"/>
            <a:chExt cx="7007425" cy="3639000"/>
          </a:xfrm>
        </p:grpSpPr>
        <p:sp>
          <p:nvSpPr>
            <p:cNvPr id="302" name="Google Shape;302;g2509b96e28f_3_1356"/>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509b96e28f_3_1356"/>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509b96e28f_3_1356"/>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509b96e28f_3_1356"/>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509b96e28f_3_1356"/>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7" name="Google Shape;307;g2509b96e28f_3_1356"/>
          <p:cNvPicPr preferRelativeResize="0"/>
          <p:nvPr/>
        </p:nvPicPr>
        <p:blipFill>
          <a:blip r:embed="rId5">
            <a:alphaModFix/>
          </a:blip>
          <a:stretch>
            <a:fillRect/>
          </a:stretch>
        </p:blipFill>
        <p:spPr>
          <a:xfrm rot="5400000">
            <a:off x="2668200" y="4560950"/>
            <a:ext cx="255550" cy="6345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8" name="Shape 308"/>
        <p:cNvGrpSpPr/>
        <p:nvPr/>
      </p:nvGrpSpPr>
      <p:grpSpPr>
        <a:xfrm>
          <a:off x="0" y="0"/>
          <a:ext cx="0" cy="0"/>
          <a:chOff x="0" y="0"/>
          <a:chExt cx="0" cy="0"/>
        </a:xfrm>
      </p:grpSpPr>
      <p:pic>
        <p:nvPicPr>
          <p:cNvPr id="309" name="Google Shape;309;g2509b96e28f_3_137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310" name="Google Shape;310;g2509b96e28f_3_1376"/>
          <p:cNvSpPr/>
          <p:nvPr/>
        </p:nvSpPr>
        <p:spPr>
          <a:xfrm>
            <a:off x="-31560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509b96e28f_3_137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12" name="Google Shape;312;g2509b96e28f_3_1376"/>
          <p:cNvPicPr preferRelativeResize="0"/>
          <p:nvPr/>
        </p:nvPicPr>
        <p:blipFill>
          <a:blip r:embed="rId3">
            <a:alphaModFix/>
          </a:blip>
          <a:stretch>
            <a:fillRect/>
          </a:stretch>
        </p:blipFill>
        <p:spPr>
          <a:xfrm>
            <a:off x="2858825" y="4751975"/>
            <a:ext cx="825000" cy="594100"/>
          </a:xfrm>
          <a:prstGeom prst="rect">
            <a:avLst/>
          </a:prstGeom>
          <a:noFill/>
          <a:ln>
            <a:noFill/>
          </a:ln>
        </p:spPr>
      </p:pic>
      <p:pic>
        <p:nvPicPr>
          <p:cNvPr id="313" name="Google Shape;313;g2509b96e28f_3_1376"/>
          <p:cNvPicPr preferRelativeResize="0"/>
          <p:nvPr/>
        </p:nvPicPr>
        <p:blipFill>
          <a:blip r:embed="rId4">
            <a:alphaModFix/>
          </a:blip>
          <a:stretch>
            <a:fillRect/>
          </a:stretch>
        </p:blipFill>
        <p:spPr>
          <a:xfrm flipH="1" rot="8894333">
            <a:off x="7525797" y="4315661"/>
            <a:ext cx="1791649" cy="822328"/>
          </a:xfrm>
          <a:prstGeom prst="rect">
            <a:avLst/>
          </a:prstGeom>
          <a:noFill/>
          <a:ln>
            <a:noFill/>
          </a:ln>
        </p:spPr>
      </p:pic>
      <p:sp>
        <p:nvSpPr>
          <p:cNvPr id="314" name="Google Shape;314;g2509b96e28f_3_1376"/>
          <p:cNvSpPr/>
          <p:nvPr/>
        </p:nvSpPr>
        <p:spPr>
          <a:xfrm>
            <a:off x="8606275" y="1990525"/>
            <a:ext cx="5376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509b96e28f_3_1376"/>
          <p:cNvSpPr/>
          <p:nvPr/>
        </p:nvSpPr>
        <p:spPr>
          <a:xfrm rot="5400000">
            <a:off x="-759125" y="37235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g2509b96e28f_3_1376"/>
          <p:cNvPicPr preferRelativeResize="0"/>
          <p:nvPr/>
        </p:nvPicPr>
        <p:blipFill>
          <a:blip r:embed="rId5">
            <a:alphaModFix/>
          </a:blip>
          <a:stretch>
            <a:fillRect/>
          </a:stretch>
        </p:blipFill>
        <p:spPr>
          <a:xfrm rot="5400000">
            <a:off x="1232525" y="-39700"/>
            <a:ext cx="255550" cy="634550"/>
          </a:xfrm>
          <a:prstGeom prst="rect">
            <a:avLst/>
          </a:prstGeom>
          <a:noFill/>
          <a:ln>
            <a:noFill/>
          </a:ln>
        </p:spPr>
      </p:pic>
      <p:grpSp>
        <p:nvGrpSpPr>
          <p:cNvPr id="317" name="Google Shape;317;g2509b96e28f_3_1376"/>
          <p:cNvGrpSpPr/>
          <p:nvPr/>
        </p:nvGrpSpPr>
        <p:grpSpPr>
          <a:xfrm>
            <a:off x="6039575" y="163425"/>
            <a:ext cx="2382000" cy="228300"/>
            <a:chOff x="6039575" y="163425"/>
            <a:chExt cx="2382000" cy="228300"/>
          </a:xfrm>
        </p:grpSpPr>
        <p:sp>
          <p:nvSpPr>
            <p:cNvPr id="318" name="Google Shape;318;g2509b96e28f_3_1376"/>
            <p:cNvSpPr/>
            <p:nvPr/>
          </p:nvSpPr>
          <p:spPr>
            <a:xfrm rot="-5400000">
              <a:off x="7116425" y="-9134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509b96e28f_3_1376"/>
            <p:cNvSpPr/>
            <p:nvPr/>
          </p:nvSpPr>
          <p:spPr>
            <a:xfrm rot="-5400000">
              <a:off x="8193125" y="1632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0" name="Shape 320"/>
        <p:cNvGrpSpPr/>
        <p:nvPr/>
      </p:nvGrpSpPr>
      <p:grpSpPr>
        <a:xfrm>
          <a:off x="0" y="0"/>
          <a:ext cx="0" cy="0"/>
          <a:chOff x="0" y="0"/>
          <a:chExt cx="0" cy="0"/>
        </a:xfrm>
      </p:grpSpPr>
      <p:pic>
        <p:nvPicPr>
          <p:cNvPr id="321" name="Google Shape;321;g2509b96e28f_3_138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322" name="Google Shape;322;g2509b96e28f_3_1388"/>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509b96e28f_3_1388"/>
          <p:cNvSpPr txBox="1"/>
          <p:nvPr>
            <p:ph type="title"/>
          </p:nvPr>
        </p:nvSpPr>
        <p:spPr>
          <a:xfrm>
            <a:off x="3485100" y="539500"/>
            <a:ext cx="4936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4" name="Google Shape;324;g2509b96e28f_3_1388"/>
          <p:cNvSpPr txBox="1"/>
          <p:nvPr>
            <p:ph idx="1" type="body"/>
          </p:nvPr>
        </p:nvSpPr>
        <p:spPr>
          <a:xfrm>
            <a:off x="3485157" y="1617900"/>
            <a:ext cx="4936500" cy="2447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dk2"/>
              </a:buClr>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25" name="Google Shape;325;g2509b96e28f_3_1388"/>
          <p:cNvSpPr/>
          <p:nvPr>
            <p:ph idx="2" type="pic"/>
          </p:nvPr>
        </p:nvSpPr>
        <p:spPr>
          <a:xfrm>
            <a:off x="722375" y="539500"/>
            <a:ext cx="2360700" cy="4064700"/>
          </a:xfrm>
          <a:prstGeom prst="rect">
            <a:avLst/>
          </a:prstGeom>
          <a:noFill/>
          <a:ln cap="flat" cmpd="sng" w="9525">
            <a:solidFill>
              <a:schemeClr val="dk1"/>
            </a:solidFill>
            <a:prstDash val="solid"/>
            <a:round/>
            <a:headEnd len="sm" w="sm" type="none"/>
            <a:tailEnd len="sm" w="sm" type="none"/>
          </a:ln>
        </p:spPr>
      </p:sp>
      <p:sp>
        <p:nvSpPr>
          <p:cNvPr id="326" name="Google Shape;326;g2509b96e28f_3_1388"/>
          <p:cNvSpPr/>
          <p:nvPr/>
        </p:nvSpPr>
        <p:spPr>
          <a:xfrm>
            <a:off x="3589400" y="472840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g2509b96e28f_3_1388"/>
          <p:cNvGrpSpPr/>
          <p:nvPr/>
        </p:nvGrpSpPr>
        <p:grpSpPr>
          <a:xfrm>
            <a:off x="622807" y="23356"/>
            <a:ext cx="2490000" cy="475588"/>
            <a:chOff x="2747700" y="23356"/>
            <a:chExt cx="2490000" cy="475588"/>
          </a:xfrm>
        </p:grpSpPr>
        <p:pic>
          <p:nvPicPr>
            <p:cNvPr id="328" name="Google Shape;328;g2509b96e28f_3_1388"/>
            <p:cNvPicPr preferRelativeResize="0"/>
            <p:nvPr/>
          </p:nvPicPr>
          <p:blipFill>
            <a:blip r:embed="rId3">
              <a:alphaModFix/>
            </a:blip>
            <a:stretch>
              <a:fillRect/>
            </a:stretch>
          </p:blipFill>
          <p:spPr>
            <a:xfrm rot="5400000">
              <a:off x="2732206" y="38850"/>
              <a:ext cx="475588" cy="444600"/>
            </a:xfrm>
            <a:prstGeom prst="rect">
              <a:avLst/>
            </a:prstGeom>
            <a:noFill/>
            <a:ln>
              <a:noFill/>
            </a:ln>
          </p:spPr>
        </p:pic>
        <p:sp>
          <p:nvSpPr>
            <p:cNvPr id="329" name="Google Shape;329;g2509b96e28f_3_1388"/>
            <p:cNvSpPr/>
            <p:nvPr/>
          </p:nvSpPr>
          <p:spPr>
            <a:xfrm rot="5400000">
              <a:off x="3932550" y="-9298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509b96e28f_3_1388"/>
            <p:cNvSpPr/>
            <p:nvPr/>
          </p:nvSpPr>
          <p:spPr>
            <a:xfrm rot="5400000">
              <a:off x="2855850" y="1468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1" name="Google Shape;331;g2509b96e28f_3_1388"/>
          <p:cNvPicPr preferRelativeResize="0"/>
          <p:nvPr/>
        </p:nvPicPr>
        <p:blipFill>
          <a:blip r:embed="rId4">
            <a:alphaModFix/>
          </a:blip>
          <a:stretch>
            <a:fillRect/>
          </a:stretch>
        </p:blipFill>
        <p:spPr>
          <a:xfrm>
            <a:off x="7940575" y="4257550"/>
            <a:ext cx="1073200" cy="692900"/>
          </a:xfrm>
          <a:prstGeom prst="rect">
            <a:avLst/>
          </a:prstGeom>
          <a:noFill/>
          <a:ln>
            <a:noFill/>
          </a:ln>
        </p:spPr>
      </p:pic>
      <p:pic>
        <p:nvPicPr>
          <p:cNvPr id="332" name="Google Shape;332;g2509b96e28f_3_1388"/>
          <p:cNvPicPr preferRelativeResize="0"/>
          <p:nvPr/>
        </p:nvPicPr>
        <p:blipFill>
          <a:blip r:embed="rId5">
            <a:alphaModFix/>
          </a:blip>
          <a:stretch>
            <a:fillRect/>
          </a:stretch>
        </p:blipFill>
        <p:spPr>
          <a:xfrm>
            <a:off x="8623450" y="2465825"/>
            <a:ext cx="255550" cy="634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itute_Schlussfolie blau">
  <p:cSld name="Institute_Schlussfolie blau">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41"/>
          <p:cNvSpPr txBox="1"/>
          <p:nvPr/>
        </p:nvSpPr>
        <p:spPr>
          <a:xfrm>
            <a:off x="395999" y="1360800"/>
            <a:ext cx="5068453" cy="291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accent2"/>
              </a:buClr>
              <a:buSzPts val="2000"/>
              <a:buFont typeface="Arial"/>
              <a:buNone/>
            </a:pPr>
            <a:r>
              <a:rPr b="1" i="0" lang="en-US" sz="2000" u="none" cap="none" strike="noStrike">
                <a:solidFill>
                  <a:schemeClr val="lt1"/>
                </a:solidFill>
                <a:latin typeface="Arial"/>
                <a:ea typeface="Arial"/>
                <a:cs typeface="Arial"/>
                <a:sym typeface="Arial"/>
              </a:rPr>
              <a:t>Thank you for your Attention!</a:t>
            </a:r>
            <a:endParaRPr b="0" i="0" sz="1400" u="none" cap="none" strike="noStrike">
              <a:solidFill>
                <a:srgbClr val="000000"/>
              </a:solidFill>
              <a:latin typeface="Arial"/>
              <a:ea typeface="Arial"/>
              <a:cs typeface="Arial"/>
              <a:sym typeface="Arial"/>
            </a:endParaRPr>
          </a:p>
        </p:txBody>
      </p:sp>
      <p:sp>
        <p:nvSpPr>
          <p:cNvPr id="31" name="Google Shape;31;p41"/>
          <p:cNvSpPr txBox="1"/>
          <p:nvPr>
            <p:ph idx="1" type="body"/>
          </p:nvPr>
        </p:nvSpPr>
        <p:spPr>
          <a:xfrm>
            <a:off x="2479200" y="2093040"/>
            <a:ext cx="3290054" cy="1944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32" name="Google Shape;32;p41"/>
          <p:cNvSpPr txBox="1"/>
          <p:nvPr>
            <p:ph idx="2" type="body"/>
          </p:nvPr>
        </p:nvSpPr>
        <p:spPr>
          <a:xfrm>
            <a:off x="2479198" y="3508234"/>
            <a:ext cx="3290053" cy="21869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33" name="Google Shape;33;p41"/>
          <p:cNvSpPr txBox="1"/>
          <p:nvPr>
            <p:ph idx="3" type="body"/>
          </p:nvPr>
        </p:nvSpPr>
        <p:spPr>
          <a:xfrm>
            <a:off x="2479199" y="3747179"/>
            <a:ext cx="3290054" cy="216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34" name="Google Shape;34;p41"/>
          <p:cNvSpPr txBox="1"/>
          <p:nvPr>
            <p:ph idx="4" type="body"/>
          </p:nvPr>
        </p:nvSpPr>
        <p:spPr>
          <a:xfrm>
            <a:off x="2479199" y="3983433"/>
            <a:ext cx="3290054" cy="216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0"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grpSp>
        <p:nvGrpSpPr>
          <p:cNvPr id="35" name="Google Shape;35;p41"/>
          <p:cNvGrpSpPr/>
          <p:nvPr/>
        </p:nvGrpSpPr>
        <p:grpSpPr>
          <a:xfrm>
            <a:off x="395999" y="2246235"/>
            <a:ext cx="1800000" cy="1800000"/>
            <a:chOff x="395999" y="1896275"/>
            <a:chExt cx="1800000" cy="1800000"/>
          </a:xfrm>
        </p:grpSpPr>
        <p:sp>
          <p:nvSpPr>
            <p:cNvPr id="36" name="Google Shape;36;p41"/>
            <p:cNvSpPr/>
            <p:nvPr/>
          </p:nvSpPr>
          <p:spPr>
            <a:xfrm>
              <a:off x="395999" y="1896275"/>
              <a:ext cx="1800000" cy="180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pic>
          <p:nvPicPr>
            <p:cNvPr id="37" name="Google Shape;37;p41"/>
            <p:cNvPicPr preferRelativeResize="0"/>
            <p:nvPr/>
          </p:nvPicPr>
          <p:blipFill rotWithShape="1">
            <a:blip r:embed="rId3">
              <a:alphaModFix/>
            </a:blip>
            <a:srcRect b="0" l="0" r="0" t="0"/>
            <a:stretch/>
          </p:blipFill>
          <p:spPr>
            <a:xfrm>
              <a:off x="575999" y="2091600"/>
              <a:ext cx="1440000" cy="1440000"/>
            </a:xfrm>
            <a:prstGeom prst="rect">
              <a:avLst/>
            </a:prstGeom>
            <a:noFill/>
            <a:ln>
              <a:noFill/>
            </a:ln>
          </p:spPr>
        </p:pic>
      </p:grpSp>
      <p:sp>
        <p:nvSpPr>
          <p:cNvPr id="38" name="Google Shape;38;p41"/>
          <p:cNvSpPr txBox="1"/>
          <p:nvPr>
            <p:ph idx="5" type="body"/>
          </p:nvPr>
        </p:nvSpPr>
        <p:spPr>
          <a:xfrm>
            <a:off x="2479200" y="2289805"/>
            <a:ext cx="3290054" cy="1944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39" name="Google Shape;39;p41"/>
          <p:cNvSpPr txBox="1"/>
          <p:nvPr>
            <p:ph idx="6" type="body"/>
          </p:nvPr>
        </p:nvSpPr>
        <p:spPr>
          <a:xfrm>
            <a:off x="2479200" y="2486570"/>
            <a:ext cx="3290054" cy="1944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40" name="Google Shape;40;p41"/>
          <p:cNvSpPr txBox="1"/>
          <p:nvPr>
            <p:ph idx="7" type="body"/>
          </p:nvPr>
        </p:nvSpPr>
        <p:spPr>
          <a:xfrm>
            <a:off x="2479200" y="2683335"/>
            <a:ext cx="3290054" cy="1944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41" name="Google Shape;41;p41"/>
          <p:cNvSpPr txBox="1"/>
          <p:nvPr>
            <p:ph idx="8" type="body"/>
          </p:nvPr>
        </p:nvSpPr>
        <p:spPr>
          <a:xfrm>
            <a:off x="2479200" y="2880100"/>
            <a:ext cx="3290054" cy="1944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b="1" sz="1200">
                <a:solidFill>
                  <a:schemeClr val="lt1"/>
                </a:solidFill>
              </a:defRPr>
            </a:lvl1pPr>
            <a:lvl2pPr indent="-330200" lvl="1" marL="914400" algn="l">
              <a:lnSpc>
                <a:spcPct val="120000"/>
              </a:lnSpc>
              <a:spcBef>
                <a:spcPts val="376"/>
              </a:spcBef>
              <a:spcAft>
                <a:spcPts val="0"/>
              </a:spcAft>
              <a:buSzPts val="1600"/>
              <a:buChar char="•"/>
              <a:defRPr>
                <a:solidFill>
                  <a:schemeClr val="lt1"/>
                </a:solidFill>
              </a:defRPr>
            </a:lvl2pPr>
            <a:lvl3pPr indent="-317500" lvl="2" marL="1371600" algn="l">
              <a:lnSpc>
                <a:spcPct val="120000"/>
              </a:lnSpc>
              <a:spcBef>
                <a:spcPts val="376"/>
              </a:spcBef>
              <a:spcAft>
                <a:spcPts val="0"/>
              </a:spcAft>
              <a:buSzPts val="1400"/>
              <a:buChar char="•"/>
              <a:defRPr>
                <a:solidFill>
                  <a:schemeClr val="lt1"/>
                </a:solidFill>
              </a:defRPr>
            </a:lvl3pPr>
            <a:lvl4pPr indent="-317500" lvl="3" marL="1828800" algn="l">
              <a:lnSpc>
                <a:spcPct val="120000"/>
              </a:lnSpc>
              <a:spcBef>
                <a:spcPts val="376"/>
              </a:spcBef>
              <a:spcAft>
                <a:spcPts val="0"/>
              </a:spcAft>
              <a:buSzPts val="1400"/>
              <a:buChar char="•"/>
              <a:defRPr>
                <a:solidFill>
                  <a:schemeClr val="lt1"/>
                </a:solidFill>
              </a:defRPr>
            </a:lvl4pPr>
            <a:lvl5pPr indent="-317500" lvl="4" marL="2286000" algn="l">
              <a:lnSpc>
                <a:spcPct val="120000"/>
              </a:lnSpc>
              <a:spcBef>
                <a:spcPts val="376"/>
              </a:spcBef>
              <a:spcAft>
                <a:spcPts val="0"/>
              </a:spcAft>
              <a:buSzPts val="1400"/>
              <a:buChar char="•"/>
              <a:defRPr>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3" name="Shape 333"/>
        <p:cNvGrpSpPr/>
        <p:nvPr/>
      </p:nvGrpSpPr>
      <p:grpSpPr>
        <a:xfrm>
          <a:off x="0" y="0"/>
          <a:ext cx="0" cy="0"/>
          <a:chOff x="0" y="0"/>
          <a:chExt cx="0" cy="0"/>
        </a:xfrm>
      </p:grpSpPr>
      <p:pic>
        <p:nvPicPr>
          <p:cNvPr id="334" name="Google Shape;334;g2509b96e28f_3_140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335" name="Google Shape;335;g2509b96e28f_3_1401"/>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509b96e28f_3_1401"/>
          <p:cNvSpPr txBox="1"/>
          <p:nvPr>
            <p:ph type="title"/>
          </p:nvPr>
        </p:nvSpPr>
        <p:spPr>
          <a:xfrm>
            <a:off x="1933225" y="998625"/>
            <a:ext cx="5277600" cy="31461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337" name="Google Shape;337;g2509b96e28f_3_1401"/>
          <p:cNvPicPr preferRelativeResize="0"/>
          <p:nvPr/>
        </p:nvPicPr>
        <p:blipFill>
          <a:blip r:embed="rId3">
            <a:alphaModFix/>
          </a:blip>
          <a:stretch>
            <a:fillRect/>
          </a:stretch>
        </p:blipFill>
        <p:spPr>
          <a:xfrm flipH="1" rot="10799996">
            <a:off x="6128272" y="4321160"/>
            <a:ext cx="1791649" cy="822328"/>
          </a:xfrm>
          <a:prstGeom prst="rect">
            <a:avLst/>
          </a:prstGeom>
          <a:noFill/>
          <a:ln>
            <a:noFill/>
          </a:ln>
        </p:spPr>
      </p:pic>
      <p:sp>
        <p:nvSpPr>
          <p:cNvPr id="338" name="Google Shape;338;g2509b96e28f_3_1401"/>
          <p:cNvSpPr/>
          <p:nvPr/>
        </p:nvSpPr>
        <p:spPr>
          <a:xfrm>
            <a:off x="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509b96e28f_3_1401"/>
          <p:cNvSpPr/>
          <p:nvPr/>
        </p:nvSpPr>
        <p:spPr>
          <a:xfrm>
            <a:off x="722375"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g2509b96e28f_3_1401"/>
          <p:cNvGrpSpPr/>
          <p:nvPr/>
        </p:nvGrpSpPr>
        <p:grpSpPr>
          <a:xfrm>
            <a:off x="8580031" y="1860300"/>
            <a:ext cx="475588" cy="2490000"/>
            <a:chOff x="8580031" y="1860300"/>
            <a:chExt cx="475588" cy="2490000"/>
          </a:xfrm>
        </p:grpSpPr>
        <p:pic>
          <p:nvPicPr>
            <p:cNvPr id="341" name="Google Shape;341;g2509b96e28f_3_1401"/>
            <p:cNvPicPr preferRelativeResize="0"/>
            <p:nvPr/>
          </p:nvPicPr>
          <p:blipFill>
            <a:blip r:embed="rId4">
              <a:alphaModFix/>
            </a:blip>
            <a:stretch>
              <a:fillRect/>
            </a:stretch>
          </p:blipFill>
          <p:spPr>
            <a:xfrm>
              <a:off x="8580031" y="3905700"/>
              <a:ext cx="475588" cy="444600"/>
            </a:xfrm>
            <a:prstGeom prst="rect">
              <a:avLst/>
            </a:prstGeom>
            <a:noFill/>
            <a:ln>
              <a:noFill/>
            </a:ln>
          </p:spPr>
        </p:pic>
        <p:sp>
          <p:nvSpPr>
            <p:cNvPr id="342" name="Google Shape;342;g2509b96e28f_3_1401"/>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509b96e28f_3_1401"/>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4" name="Google Shape;344;g2509b96e28f_3_1401"/>
          <p:cNvPicPr preferRelativeResize="0"/>
          <p:nvPr/>
        </p:nvPicPr>
        <p:blipFill>
          <a:blip r:embed="rId5">
            <a:alphaModFix/>
          </a:blip>
          <a:stretch>
            <a:fillRect/>
          </a:stretch>
        </p:blipFill>
        <p:spPr>
          <a:xfrm>
            <a:off x="2381775" y="4450600"/>
            <a:ext cx="1073200" cy="692900"/>
          </a:xfrm>
          <a:prstGeom prst="rect">
            <a:avLst/>
          </a:prstGeom>
          <a:noFill/>
          <a:ln>
            <a:noFill/>
          </a:ln>
        </p:spPr>
      </p:pic>
      <p:pic>
        <p:nvPicPr>
          <p:cNvPr id="345" name="Google Shape;345;g2509b96e28f_3_1401"/>
          <p:cNvPicPr preferRelativeResize="0"/>
          <p:nvPr/>
        </p:nvPicPr>
        <p:blipFill>
          <a:blip r:embed="rId6">
            <a:alphaModFix/>
          </a:blip>
          <a:stretch>
            <a:fillRect/>
          </a:stretch>
        </p:blipFill>
        <p:spPr>
          <a:xfrm flipH="1" rot="10800000">
            <a:off x="7103228" y="-1275725"/>
            <a:ext cx="2423445" cy="2382002"/>
          </a:xfrm>
          <a:prstGeom prst="rect">
            <a:avLst/>
          </a:prstGeom>
          <a:noFill/>
          <a:ln>
            <a:noFill/>
          </a:ln>
        </p:spPr>
      </p:pic>
      <p:grpSp>
        <p:nvGrpSpPr>
          <p:cNvPr id="346" name="Google Shape;346;g2509b96e28f_3_1401"/>
          <p:cNvGrpSpPr/>
          <p:nvPr/>
        </p:nvGrpSpPr>
        <p:grpSpPr>
          <a:xfrm>
            <a:off x="8597722" y="1500067"/>
            <a:ext cx="440066" cy="228529"/>
            <a:chOff x="304150" y="1012425"/>
            <a:chExt cx="7007425" cy="3639000"/>
          </a:xfrm>
        </p:grpSpPr>
        <p:sp>
          <p:nvSpPr>
            <p:cNvPr id="347" name="Google Shape;347;g2509b96e28f_3_1401"/>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509b96e28f_3_1401"/>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509b96e28f_3_1401"/>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509b96e28f_3_1401"/>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509b96e28f_3_1401"/>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2" name="Shape 352"/>
        <p:cNvGrpSpPr/>
        <p:nvPr/>
      </p:nvGrpSpPr>
      <p:grpSpPr>
        <a:xfrm>
          <a:off x="0" y="0"/>
          <a:ext cx="0" cy="0"/>
          <a:chOff x="0" y="0"/>
          <a:chExt cx="0" cy="0"/>
        </a:xfrm>
      </p:grpSpPr>
      <p:pic>
        <p:nvPicPr>
          <p:cNvPr id="353" name="Google Shape;353;g2509b96e28f_3_142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354" name="Google Shape;354;g2509b96e28f_3_1420"/>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509b96e28f_3_1420"/>
          <p:cNvSpPr txBox="1"/>
          <p:nvPr>
            <p:ph type="title"/>
          </p:nvPr>
        </p:nvSpPr>
        <p:spPr>
          <a:xfrm>
            <a:off x="2393075" y="1470438"/>
            <a:ext cx="4357800" cy="86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6" name="Google Shape;356;g2509b96e28f_3_1420"/>
          <p:cNvSpPr txBox="1"/>
          <p:nvPr>
            <p:ph idx="1" type="subTitle"/>
          </p:nvPr>
        </p:nvSpPr>
        <p:spPr>
          <a:xfrm>
            <a:off x="2393075" y="2190770"/>
            <a:ext cx="4357800" cy="148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57" name="Google Shape;357;g2509b96e28f_3_1420"/>
          <p:cNvSpPr/>
          <p:nvPr/>
        </p:nvSpPr>
        <p:spPr>
          <a:xfrm>
            <a:off x="799415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g2509b96e28f_3_1420"/>
          <p:cNvGrpSpPr/>
          <p:nvPr/>
        </p:nvGrpSpPr>
        <p:grpSpPr>
          <a:xfrm>
            <a:off x="8580031" y="720350"/>
            <a:ext cx="475588" cy="2490000"/>
            <a:chOff x="8580031" y="720350"/>
            <a:chExt cx="475588" cy="2490000"/>
          </a:xfrm>
        </p:grpSpPr>
        <p:pic>
          <p:nvPicPr>
            <p:cNvPr id="359" name="Google Shape;359;g2509b96e28f_3_1420"/>
            <p:cNvPicPr preferRelativeResize="0"/>
            <p:nvPr/>
          </p:nvPicPr>
          <p:blipFill>
            <a:blip r:embed="rId3">
              <a:alphaModFix/>
            </a:blip>
            <a:stretch>
              <a:fillRect/>
            </a:stretch>
          </p:blipFill>
          <p:spPr>
            <a:xfrm>
              <a:off x="8580031" y="2765750"/>
              <a:ext cx="475588" cy="444600"/>
            </a:xfrm>
            <a:prstGeom prst="rect">
              <a:avLst/>
            </a:prstGeom>
            <a:noFill/>
            <a:ln>
              <a:noFill/>
            </a:ln>
          </p:spPr>
        </p:pic>
        <p:sp>
          <p:nvSpPr>
            <p:cNvPr id="360" name="Google Shape;360;g2509b96e28f_3_1420"/>
            <p:cNvSpPr/>
            <p:nvPr/>
          </p:nvSpPr>
          <p:spPr>
            <a:xfrm>
              <a:off x="8703675" y="7203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509b96e28f_3_1420"/>
            <p:cNvSpPr/>
            <p:nvPr/>
          </p:nvSpPr>
          <p:spPr>
            <a:xfrm>
              <a:off x="8703675" y="28737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g2509b96e28f_3_1420"/>
          <p:cNvGrpSpPr/>
          <p:nvPr/>
        </p:nvGrpSpPr>
        <p:grpSpPr>
          <a:xfrm>
            <a:off x="8597722" y="359380"/>
            <a:ext cx="440066" cy="228529"/>
            <a:chOff x="304150" y="1012425"/>
            <a:chExt cx="7007425" cy="3639000"/>
          </a:xfrm>
        </p:grpSpPr>
        <p:sp>
          <p:nvSpPr>
            <p:cNvPr id="363" name="Google Shape;363;g2509b96e28f_3_1420"/>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509b96e28f_3_1420"/>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2509b96e28f_3_1420"/>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509b96e28f_3_1420"/>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509b96e28f_3_1420"/>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g2509b96e28f_3_1420"/>
          <p:cNvSpPr/>
          <p:nvPr/>
        </p:nvSpPr>
        <p:spPr>
          <a:xfrm>
            <a:off x="1525425"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g2509b96e28f_3_1420"/>
          <p:cNvPicPr preferRelativeResize="0"/>
          <p:nvPr/>
        </p:nvPicPr>
        <p:blipFill>
          <a:blip r:embed="rId4">
            <a:alphaModFix/>
          </a:blip>
          <a:stretch>
            <a:fillRect/>
          </a:stretch>
        </p:blipFill>
        <p:spPr>
          <a:xfrm flipH="1">
            <a:off x="-692497" y="3482400"/>
            <a:ext cx="2423445" cy="238200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0" name="Shape 370"/>
        <p:cNvGrpSpPr/>
        <p:nvPr/>
      </p:nvGrpSpPr>
      <p:grpSpPr>
        <a:xfrm>
          <a:off x="0" y="0"/>
          <a:ext cx="0" cy="0"/>
          <a:chOff x="0" y="0"/>
          <a:chExt cx="0" cy="0"/>
        </a:xfrm>
      </p:grpSpPr>
      <p:sp>
        <p:nvSpPr>
          <p:cNvPr id="371" name="Google Shape;371;g2509b96e28f_3_1438"/>
          <p:cNvSpPr txBox="1"/>
          <p:nvPr>
            <p:ph type="title"/>
          </p:nvPr>
        </p:nvSpPr>
        <p:spPr>
          <a:xfrm>
            <a:off x="722375" y="539500"/>
            <a:ext cx="7699200" cy="6105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72" name="Google Shape;372;g2509b96e28f_3_1438"/>
          <p:cNvSpPr/>
          <p:nvPr/>
        </p:nvSpPr>
        <p:spPr>
          <a:xfrm>
            <a:off x="5555925" y="47540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g2509b96e28f_3_1438"/>
          <p:cNvGrpSpPr/>
          <p:nvPr/>
        </p:nvGrpSpPr>
        <p:grpSpPr>
          <a:xfrm>
            <a:off x="141750" y="769000"/>
            <a:ext cx="475588" cy="2490000"/>
            <a:chOff x="141750" y="769000"/>
            <a:chExt cx="475588" cy="2490000"/>
          </a:xfrm>
        </p:grpSpPr>
        <p:pic>
          <p:nvPicPr>
            <p:cNvPr id="374" name="Google Shape;374;g2509b96e28f_3_1438"/>
            <p:cNvPicPr preferRelativeResize="0"/>
            <p:nvPr/>
          </p:nvPicPr>
          <p:blipFill>
            <a:blip r:embed="rId2">
              <a:alphaModFix/>
            </a:blip>
            <a:stretch>
              <a:fillRect/>
            </a:stretch>
          </p:blipFill>
          <p:spPr>
            <a:xfrm>
              <a:off x="141750" y="2814400"/>
              <a:ext cx="475588" cy="444600"/>
            </a:xfrm>
            <a:prstGeom prst="rect">
              <a:avLst/>
            </a:prstGeom>
            <a:noFill/>
            <a:ln>
              <a:noFill/>
            </a:ln>
          </p:spPr>
        </p:pic>
        <p:sp>
          <p:nvSpPr>
            <p:cNvPr id="375" name="Google Shape;375;g2509b96e28f_3_1438"/>
            <p:cNvSpPr/>
            <p:nvPr/>
          </p:nvSpPr>
          <p:spPr>
            <a:xfrm>
              <a:off x="265393" y="7690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509b96e28f_3_1438"/>
            <p:cNvSpPr/>
            <p:nvPr/>
          </p:nvSpPr>
          <p:spPr>
            <a:xfrm>
              <a:off x="265393" y="29224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7" name="Google Shape;377;g2509b96e28f_3_1438"/>
          <p:cNvPicPr preferRelativeResize="0"/>
          <p:nvPr/>
        </p:nvPicPr>
        <p:blipFill>
          <a:blip r:embed="rId3">
            <a:alphaModFix/>
          </a:blip>
          <a:stretch>
            <a:fillRect/>
          </a:stretch>
        </p:blipFill>
        <p:spPr>
          <a:xfrm flipH="1">
            <a:off x="-317947" y="3833375"/>
            <a:ext cx="2423445" cy="2382002"/>
          </a:xfrm>
          <a:prstGeom prst="rect">
            <a:avLst/>
          </a:prstGeom>
          <a:noFill/>
          <a:ln>
            <a:noFill/>
          </a:ln>
        </p:spPr>
      </p:pic>
      <p:pic>
        <p:nvPicPr>
          <p:cNvPr id="378" name="Google Shape;378;g2509b96e28f_3_1438"/>
          <p:cNvPicPr preferRelativeResize="0"/>
          <p:nvPr/>
        </p:nvPicPr>
        <p:blipFill>
          <a:blip r:embed="rId4">
            <a:alphaModFix/>
          </a:blip>
          <a:stretch>
            <a:fillRect/>
          </a:stretch>
        </p:blipFill>
        <p:spPr>
          <a:xfrm rot="5400000">
            <a:off x="8560175" y="1660975"/>
            <a:ext cx="255550" cy="634550"/>
          </a:xfrm>
          <a:prstGeom prst="rect">
            <a:avLst/>
          </a:prstGeom>
          <a:noFill/>
          <a:ln>
            <a:noFill/>
          </a:ln>
        </p:spPr>
      </p:pic>
      <p:grpSp>
        <p:nvGrpSpPr>
          <p:cNvPr id="379" name="Google Shape;379;g2509b96e28f_3_1438"/>
          <p:cNvGrpSpPr/>
          <p:nvPr/>
        </p:nvGrpSpPr>
        <p:grpSpPr>
          <a:xfrm>
            <a:off x="159441" y="408767"/>
            <a:ext cx="440066" cy="228529"/>
            <a:chOff x="304150" y="1012425"/>
            <a:chExt cx="7007425" cy="3639000"/>
          </a:xfrm>
        </p:grpSpPr>
        <p:sp>
          <p:nvSpPr>
            <p:cNvPr id="380" name="Google Shape;380;g2509b96e28f_3_143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2509b96e28f_3_143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509b96e28f_3_143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2509b96e28f_3_143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509b96e28f_3_143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5" name="Shape 385"/>
        <p:cNvGrpSpPr/>
        <p:nvPr/>
      </p:nvGrpSpPr>
      <p:grpSpPr>
        <a:xfrm>
          <a:off x="0" y="0"/>
          <a:ext cx="0" cy="0"/>
          <a:chOff x="0" y="0"/>
          <a:chExt cx="0" cy="0"/>
        </a:xfrm>
      </p:grpSpPr>
      <p:pic>
        <p:nvPicPr>
          <p:cNvPr id="386" name="Google Shape;386;g2509b96e28f_3_145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387" name="Google Shape;387;g2509b96e28f_3_1453"/>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509b96e28f_3_1453"/>
          <p:cNvSpPr txBox="1"/>
          <p:nvPr>
            <p:ph hasCustomPrompt="1" type="title"/>
          </p:nvPr>
        </p:nvSpPr>
        <p:spPr>
          <a:xfrm>
            <a:off x="1467411" y="1710938"/>
            <a:ext cx="6209100" cy="129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9" name="Google Shape;389;g2509b96e28f_3_1453"/>
          <p:cNvSpPr txBox="1"/>
          <p:nvPr>
            <p:ph idx="1" type="subTitle"/>
          </p:nvPr>
        </p:nvSpPr>
        <p:spPr>
          <a:xfrm>
            <a:off x="1467450" y="3002138"/>
            <a:ext cx="6209100" cy="43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390" name="Google Shape;390;g2509b96e28f_3_1453"/>
          <p:cNvGrpSpPr/>
          <p:nvPr/>
        </p:nvGrpSpPr>
        <p:grpSpPr>
          <a:xfrm>
            <a:off x="8580031" y="1860300"/>
            <a:ext cx="475588" cy="2490000"/>
            <a:chOff x="8580031" y="1860300"/>
            <a:chExt cx="475588" cy="2490000"/>
          </a:xfrm>
        </p:grpSpPr>
        <p:pic>
          <p:nvPicPr>
            <p:cNvPr id="391" name="Google Shape;391;g2509b96e28f_3_1453"/>
            <p:cNvPicPr preferRelativeResize="0"/>
            <p:nvPr/>
          </p:nvPicPr>
          <p:blipFill>
            <a:blip r:embed="rId3">
              <a:alphaModFix/>
            </a:blip>
            <a:stretch>
              <a:fillRect/>
            </a:stretch>
          </p:blipFill>
          <p:spPr>
            <a:xfrm>
              <a:off x="8580031" y="3905700"/>
              <a:ext cx="475588" cy="444600"/>
            </a:xfrm>
            <a:prstGeom prst="rect">
              <a:avLst/>
            </a:prstGeom>
            <a:noFill/>
            <a:ln>
              <a:noFill/>
            </a:ln>
          </p:spPr>
        </p:pic>
        <p:sp>
          <p:nvSpPr>
            <p:cNvPr id="392" name="Google Shape;392;g2509b96e28f_3_1453"/>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509b96e28f_3_1453"/>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g2509b96e28f_3_1453"/>
          <p:cNvGrpSpPr/>
          <p:nvPr/>
        </p:nvGrpSpPr>
        <p:grpSpPr>
          <a:xfrm>
            <a:off x="8597722" y="1500067"/>
            <a:ext cx="440066" cy="228529"/>
            <a:chOff x="304150" y="1012425"/>
            <a:chExt cx="7007425" cy="3639000"/>
          </a:xfrm>
        </p:grpSpPr>
        <p:sp>
          <p:nvSpPr>
            <p:cNvPr id="395" name="Google Shape;395;g2509b96e28f_3_1453"/>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509b96e28f_3_1453"/>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509b96e28f_3_1453"/>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509b96e28f_3_1453"/>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2509b96e28f_3_1453"/>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0" name="Google Shape;400;g2509b96e28f_3_1453"/>
          <p:cNvPicPr preferRelativeResize="0"/>
          <p:nvPr/>
        </p:nvPicPr>
        <p:blipFill>
          <a:blip r:embed="rId4">
            <a:alphaModFix/>
          </a:blip>
          <a:stretch>
            <a:fillRect/>
          </a:stretch>
        </p:blipFill>
        <p:spPr>
          <a:xfrm>
            <a:off x="3639350" y="242450"/>
            <a:ext cx="825000" cy="594100"/>
          </a:xfrm>
          <a:prstGeom prst="rect">
            <a:avLst/>
          </a:prstGeom>
          <a:noFill/>
          <a:ln>
            <a:noFill/>
          </a:ln>
        </p:spPr>
      </p:pic>
      <p:pic>
        <p:nvPicPr>
          <p:cNvPr id="401" name="Google Shape;401;g2509b96e28f_3_1453"/>
          <p:cNvPicPr preferRelativeResize="0"/>
          <p:nvPr/>
        </p:nvPicPr>
        <p:blipFill>
          <a:blip r:embed="rId5">
            <a:alphaModFix/>
          </a:blip>
          <a:stretch>
            <a:fillRect/>
          </a:stretch>
        </p:blipFill>
        <p:spPr>
          <a:xfrm flipH="1" rot="10799996">
            <a:off x="5986472" y="4160035"/>
            <a:ext cx="1791649" cy="822328"/>
          </a:xfrm>
          <a:prstGeom prst="rect">
            <a:avLst/>
          </a:prstGeom>
          <a:noFill/>
          <a:ln>
            <a:noFill/>
          </a:ln>
        </p:spPr>
      </p:pic>
      <p:sp>
        <p:nvSpPr>
          <p:cNvPr id="402" name="Google Shape;402;g2509b96e28f_3_1453"/>
          <p:cNvSpPr/>
          <p:nvPr/>
        </p:nvSpPr>
        <p:spPr>
          <a:xfrm>
            <a:off x="13137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g2509b96e28f_3_1453"/>
          <p:cNvPicPr preferRelativeResize="0"/>
          <p:nvPr/>
        </p:nvPicPr>
        <p:blipFill>
          <a:blip r:embed="rId6">
            <a:alphaModFix/>
          </a:blip>
          <a:stretch>
            <a:fillRect/>
          </a:stretch>
        </p:blipFill>
        <p:spPr>
          <a:xfrm>
            <a:off x="185775" y="3320800"/>
            <a:ext cx="1073200" cy="692900"/>
          </a:xfrm>
          <a:prstGeom prst="rect">
            <a:avLst/>
          </a:prstGeom>
          <a:noFill/>
          <a:ln>
            <a:noFill/>
          </a:ln>
        </p:spPr>
      </p:pic>
      <p:pic>
        <p:nvPicPr>
          <p:cNvPr id="404" name="Google Shape;404;g2509b96e28f_3_1453"/>
          <p:cNvPicPr preferRelativeResize="0"/>
          <p:nvPr/>
        </p:nvPicPr>
        <p:blipFill>
          <a:blip r:embed="rId7">
            <a:alphaModFix/>
          </a:blip>
          <a:stretch>
            <a:fillRect/>
          </a:stretch>
        </p:blipFill>
        <p:spPr>
          <a:xfrm rot="10800000">
            <a:off x="-317947" y="-978800"/>
            <a:ext cx="2423445" cy="2382002"/>
          </a:xfrm>
          <a:prstGeom prst="rect">
            <a:avLst/>
          </a:prstGeom>
          <a:noFill/>
          <a:ln>
            <a:noFill/>
          </a:ln>
        </p:spPr>
      </p:pic>
      <p:sp>
        <p:nvSpPr>
          <p:cNvPr id="405" name="Google Shape;405;g2509b96e28f_3_1453"/>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6" name="Shape 40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07" name="Shape 407"/>
        <p:cNvGrpSpPr/>
        <p:nvPr/>
      </p:nvGrpSpPr>
      <p:grpSpPr>
        <a:xfrm>
          <a:off x="0" y="0"/>
          <a:ext cx="0" cy="0"/>
          <a:chOff x="0" y="0"/>
          <a:chExt cx="0" cy="0"/>
        </a:xfrm>
      </p:grpSpPr>
      <p:pic>
        <p:nvPicPr>
          <p:cNvPr id="408" name="Google Shape;408;g2509b96e28f_3_1475"/>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409" name="Google Shape;409;g2509b96e28f_3_1475"/>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509b96e28f_3_147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11" name="Google Shape;411;g2509b96e28f_3_1475"/>
          <p:cNvSpPr txBox="1"/>
          <p:nvPr>
            <p:ph idx="1" type="subTitle"/>
          </p:nvPr>
        </p:nvSpPr>
        <p:spPr>
          <a:xfrm>
            <a:off x="1824438" y="1957689"/>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12" name="Google Shape;412;g2509b96e28f_3_1475"/>
          <p:cNvSpPr txBox="1"/>
          <p:nvPr>
            <p:ph hasCustomPrompt="1" idx="2" type="title"/>
          </p:nvPr>
        </p:nvSpPr>
        <p:spPr>
          <a:xfrm>
            <a:off x="893564" y="1820325"/>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3" name="Google Shape;413;g2509b96e28f_3_1475"/>
          <p:cNvSpPr txBox="1"/>
          <p:nvPr>
            <p:ph idx="3" type="subTitle"/>
          </p:nvPr>
        </p:nvSpPr>
        <p:spPr>
          <a:xfrm>
            <a:off x="5751375" y="1957692"/>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14" name="Google Shape;414;g2509b96e28f_3_1475"/>
          <p:cNvSpPr txBox="1"/>
          <p:nvPr>
            <p:ph hasCustomPrompt="1" idx="4" type="title"/>
          </p:nvPr>
        </p:nvSpPr>
        <p:spPr>
          <a:xfrm>
            <a:off x="4820464" y="1820325"/>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5" name="Google Shape;415;g2509b96e28f_3_1475"/>
          <p:cNvSpPr txBox="1"/>
          <p:nvPr>
            <p:ph idx="5" type="subTitle"/>
          </p:nvPr>
        </p:nvSpPr>
        <p:spPr>
          <a:xfrm>
            <a:off x="1824452" y="3407714"/>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16" name="Google Shape;416;g2509b96e28f_3_1475"/>
          <p:cNvSpPr txBox="1"/>
          <p:nvPr>
            <p:ph hasCustomPrompt="1" idx="6" type="title"/>
          </p:nvPr>
        </p:nvSpPr>
        <p:spPr>
          <a:xfrm>
            <a:off x="893573" y="3272050"/>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7" name="Google Shape;417;g2509b96e28f_3_1475"/>
          <p:cNvSpPr txBox="1"/>
          <p:nvPr>
            <p:ph idx="7" type="subTitle"/>
          </p:nvPr>
        </p:nvSpPr>
        <p:spPr>
          <a:xfrm>
            <a:off x="5751389" y="3407725"/>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18" name="Google Shape;418;g2509b96e28f_3_1475"/>
          <p:cNvSpPr txBox="1"/>
          <p:nvPr>
            <p:ph hasCustomPrompt="1" idx="8" type="title"/>
          </p:nvPr>
        </p:nvSpPr>
        <p:spPr>
          <a:xfrm>
            <a:off x="4820473" y="3272050"/>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9" name="Google Shape;419;g2509b96e28f_3_1475"/>
          <p:cNvSpPr txBox="1"/>
          <p:nvPr>
            <p:ph idx="9" type="subTitle"/>
          </p:nvPr>
        </p:nvSpPr>
        <p:spPr>
          <a:xfrm>
            <a:off x="1824450" y="1518575"/>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420" name="Google Shape;420;g2509b96e28f_3_1475"/>
          <p:cNvSpPr txBox="1"/>
          <p:nvPr>
            <p:ph idx="13" type="subTitle"/>
          </p:nvPr>
        </p:nvSpPr>
        <p:spPr>
          <a:xfrm>
            <a:off x="5751375" y="1518575"/>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421" name="Google Shape;421;g2509b96e28f_3_1475"/>
          <p:cNvSpPr txBox="1"/>
          <p:nvPr>
            <p:ph idx="14" type="subTitle"/>
          </p:nvPr>
        </p:nvSpPr>
        <p:spPr>
          <a:xfrm>
            <a:off x="1824450" y="2968600"/>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422" name="Google Shape;422;g2509b96e28f_3_1475"/>
          <p:cNvSpPr txBox="1"/>
          <p:nvPr>
            <p:ph idx="15" type="subTitle"/>
          </p:nvPr>
        </p:nvSpPr>
        <p:spPr>
          <a:xfrm>
            <a:off x="5751390" y="2968608"/>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423" name="Google Shape;423;g2509b96e28f_3_1475"/>
          <p:cNvSpPr/>
          <p:nvPr/>
        </p:nvSpPr>
        <p:spPr>
          <a:xfrm>
            <a:off x="0" y="3911250"/>
            <a:ext cx="544800" cy="12324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2509b96e28f_3_1475"/>
          <p:cNvSpPr/>
          <p:nvPr/>
        </p:nvSpPr>
        <p:spPr>
          <a:xfrm>
            <a:off x="6786725" y="14132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g2509b96e28f_3_1475"/>
          <p:cNvPicPr preferRelativeResize="0"/>
          <p:nvPr/>
        </p:nvPicPr>
        <p:blipFill>
          <a:blip r:embed="rId3">
            <a:alphaModFix/>
          </a:blip>
          <a:stretch>
            <a:fillRect/>
          </a:stretch>
        </p:blipFill>
        <p:spPr>
          <a:xfrm>
            <a:off x="191125" y="-192100"/>
            <a:ext cx="1223950" cy="790250"/>
          </a:xfrm>
          <a:prstGeom prst="rect">
            <a:avLst/>
          </a:prstGeom>
          <a:noFill/>
          <a:ln>
            <a:noFill/>
          </a:ln>
        </p:spPr>
      </p:pic>
      <p:pic>
        <p:nvPicPr>
          <p:cNvPr id="426" name="Google Shape;426;g2509b96e28f_3_1475"/>
          <p:cNvPicPr preferRelativeResize="0"/>
          <p:nvPr/>
        </p:nvPicPr>
        <p:blipFill>
          <a:blip r:embed="rId4">
            <a:alphaModFix/>
          </a:blip>
          <a:stretch>
            <a:fillRect/>
          </a:stretch>
        </p:blipFill>
        <p:spPr>
          <a:xfrm flipH="1" rot="-349624">
            <a:off x="2677021" y="-288715"/>
            <a:ext cx="1791650" cy="822329"/>
          </a:xfrm>
          <a:prstGeom prst="rect">
            <a:avLst/>
          </a:prstGeom>
          <a:noFill/>
          <a:ln>
            <a:noFill/>
          </a:ln>
        </p:spPr>
      </p:pic>
      <p:pic>
        <p:nvPicPr>
          <p:cNvPr id="427" name="Google Shape;427;g2509b96e28f_3_1475"/>
          <p:cNvPicPr preferRelativeResize="0"/>
          <p:nvPr/>
        </p:nvPicPr>
        <p:blipFill>
          <a:blip r:embed="rId5">
            <a:alphaModFix/>
          </a:blip>
          <a:stretch>
            <a:fillRect/>
          </a:stretch>
        </p:blipFill>
        <p:spPr>
          <a:xfrm rot="5400000">
            <a:off x="3602050" y="4544962"/>
            <a:ext cx="255550" cy="634550"/>
          </a:xfrm>
          <a:prstGeom prst="rect">
            <a:avLst/>
          </a:prstGeom>
          <a:noFill/>
          <a:ln>
            <a:noFill/>
          </a:ln>
        </p:spPr>
      </p:pic>
      <p:pic>
        <p:nvPicPr>
          <p:cNvPr id="428" name="Google Shape;428;g2509b96e28f_3_1475"/>
          <p:cNvPicPr preferRelativeResize="0"/>
          <p:nvPr/>
        </p:nvPicPr>
        <p:blipFill>
          <a:blip r:embed="rId6">
            <a:alphaModFix/>
          </a:blip>
          <a:stretch>
            <a:fillRect/>
          </a:stretch>
        </p:blipFill>
        <p:spPr>
          <a:xfrm>
            <a:off x="7726053" y="3482400"/>
            <a:ext cx="2423445" cy="23820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429" name="Shape 429"/>
        <p:cNvGrpSpPr/>
        <p:nvPr/>
      </p:nvGrpSpPr>
      <p:grpSpPr>
        <a:xfrm>
          <a:off x="0" y="0"/>
          <a:ext cx="0" cy="0"/>
          <a:chOff x="0" y="0"/>
          <a:chExt cx="0" cy="0"/>
        </a:xfrm>
      </p:grpSpPr>
      <p:pic>
        <p:nvPicPr>
          <p:cNvPr id="430" name="Google Shape;430;g2509b96e28f_3_149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431" name="Google Shape;431;g2509b96e28f_3_1497"/>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509b96e28f_3_1497"/>
          <p:cNvSpPr txBox="1"/>
          <p:nvPr>
            <p:ph type="title"/>
          </p:nvPr>
        </p:nvSpPr>
        <p:spPr>
          <a:xfrm>
            <a:off x="4060100" y="3153800"/>
            <a:ext cx="422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200"/>
              <a:buNone/>
              <a:defRPr sz="2600">
                <a:solidFill>
                  <a:schemeClr val="dk1"/>
                </a:solidFill>
              </a:defRPr>
            </a:lvl1pPr>
            <a:lvl2pPr lvl="1" rtl="0" algn="ctr">
              <a:spcBef>
                <a:spcPts val="0"/>
              </a:spcBef>
              <a:spcAft>
                <a:spcPts val="0"/>
              </a:spcAft>
              <a:buClr>
                <a:schemeClr val="dk1"/>
              </a:buClr>
              <a:buSzPts val="2200"/>
              <a:buNone/>
              <a:defRPr sz="2200">
                <a:solidFill>
                  <a:schemeClr val="dk1"/>
                </a:solidFill>
              </a:defRPr>
            </a:lvl2pPr>
            <a:lvl3pPr lvl="2" rtl="0" algn="ctr">
              <a:spcBef>
                <a:spcPts val="0"/>
              </a:spcBef>
              <a:spcAft>
                <a:spcPts val="0"/>
              </a:spcAft>
              <a:buClr>
                <a:schemeClr val="dk1"/>
              </a:buClr>
              <a:buSzPts val="2200"/>
              <a:buNone/>
              <a:defRPr sz="2200">
                <a:solidFill>
                  <a:schemeClr val="dk1"/>
                </a:solidFill>
              </a:defRPr>
            </a:lvl3pPr>
            <a:lvl4pPr lvl="3" rtl="0" algn="ctr">
              <a:spcBef>
                <a:spcPts val="0"/>
              </a:spcBef>
              <a:spcAft>
                <a:spcPts val="0"/>
              </a:spcAft>
              <a:buClr>
                <a:schemeClr val="dk1"/>
              </a:buClr>
              <a:buSzPts val="2200"/>
              <a:buNone/>
              <a:defRPr sz="2200">
                <a:solidFill>
                  <a:schemeClr val="dk1"/>
                </a:solidFill>
              </a:defRPr>
            </a:lvl4pPr>
            <a:lvl5pPr lvl="4" rtl="0" algn="ctr">
              <a:spcBef>
                <a:spcPts val="0"/>
              </a:spcBef>
              <a:spcAft>
                <a:spcPts val="0"/>
              </a:spcAft>
              <a:buClr>
                <a:schemeClr val="dk1"/>
              </a:buClr>
              <a:buSzPts val="2200"/>
              <a:buNone/>
              <a:defRPr sz="2200">
                <a:solidFill>
                  <a:schemeClr val="dk1"/>
                </a:solidFill>
              </a:defRPr>
            </a:lvl5pPr>
            <a:lvl6pPr lvl="5" rtl="0" algn="ctr">
              <a:spcBef>
                <a:spcPts val="0"/>
              </a:spcBef>
              <a:spcAft>
                <a:spcPts val="0"/>
              </a:spcAft>
              <a:buClr>
                <a:schemeClr val="dk1"/>
              </a:buClr>
              <a:buSzPts val="2200"/>
              <a:buNone/>
              <a:defRPr sz="2200">
                <a:solidFill>
                  <a:schemeClr val="dk1"/>
                </a:solidFill>
              </a:defRPr>
            </a:lvl6pPr>
            <a:lvl7pPr lvl="6" rtl="0" algn="ctr">
              <a:spcBef>
                <a:spcPts val="0"/>
              </a:spcBef>
              <a:spcAft>
                <a:spcPts val="0"/>
              </a:spcAft>
              <a:buClr>
                <a:schemeClr val="dk1"/>
              </a:buClr>
              <a:buSzPts val="2200"/>
              <a:buNone/>
              <a:defRPr sz="2200">
                <a:solidFill>
                  <a:schemeClr val="dk1"/>
                </a:solidFill>
              </a:defRPr>
            </a:lvl7pPr>
            <a:lvl8pPr lvl="7" rtl="0" algn="ctr">
              <a:spcBef>
                <a:spcPts val="0"/>
              </a:spcBef>
              <a:spcAft>
                <a:spcPts val="0"/>
              </a:spcAft>
              <a:buClr>
                <a:schemeClr val="dk1"/>
              </a:buClr>
              <a:buSzPts val="2200"/>
              <a:buNone/>
              <a:defRPr sz="2200">
                <a:solidFill>
                  <a:schemeClr val="dk1"/>
                </a:solidFill>
              </a:defRPr>
            </a:lvl8pPr>
            <a:lvl9pPr lvl="8" rtl="0" algn="ctr">
              <a:spcBef>
                <a:spcPts val="0"/>
              </a:spcBef>
              <a:spcAft>
                <a:spcPts val="0"/>
              </a:spcAft>
              <a:buClr>
                <a:schemeClr val="dk1"/>
              </a:buClr>
              <a:buSzPts val="2200"/>
              <a:buNone/>
              <a:defRPr sz="2200">
                <a:solidFill>
                  <a:schemeClr val="dk1"/>
                </a:solidFill>
              </a:defRPr>
            </a:lvl9pPr>
          </a:lstStyle>
          <a:p/>
        </p:txBody>
      </p:sp>
      <p:sp>
        <p:nvSpPr>
          <p:cNvPr id="433" name="Google Shape;433;g2509b96e28f_3_1497"/>
          <p:cNvSpPr txBox="1"/>
          <p:nvPr>
            <p:ph idx="1" type="subTitle"/>
          </p:nvPr>
        </p:nvSpPr>
        <p:spPr>
          <a:xfrm>
            <a:off x="4060100" y="1417025"/>
            <a:ext cx="4221300" cy="1736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4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4" name="Google Shape;434;g2509b96e28f_3_1497"/>
          <p:cNvSpPr/>
          <p:nvPr>
            <p:ph idx="2" type="pic"/>
          </p:nvPr>
        </p:nvSpPr>
        <p:spPr>
          <a:xfrm flipH="1">
            <a:off x="722376" y="539500"/>
            <a:ext cx="2360700" cy="4064700"/>
          </a:xfrm>
          <a:prstGeom prst="rect">
            <a:avLst/>
          </a:prstGeom>
          <a:noFill/>
          <a:ln cap="flat" cmpd="sng" w="9525">
            <a:solidFill>
              <a:schemeClr val="dk1"/>
            </a:solidFill>
            <a:prstDash val="solid"/>
            <a:round/>
            <a:headEnd len="sm" w="sm" type="none"/>
            <a:tailEnd len="sm" w="sm" type="none"/>
          </a:ln>
        </p:spPr>
      </p:sp>
      <p:pic>
        <p:nvPicPr>
          <p:cNvPr id="435" name="Google Shape;435;g2509b96e28f_3_1497"/>
          <p:cNvPicPr preferRelativeResize="0"/>
          <p:nvPr/>
        </p:nvPicPr>
        <p:blipFill>
          <a:blip r:embed="rId3">
            <a:alphaModFix/>
          </a:blip>
          <a:stretch>
            <a:fillRect/>
          </a:stretch>
        </p:blipFill>
        <p:spPr>
          <a:xfrm flipH="1" rot="5980022">
            <a:off x="7948621" y="2818060"/>
            <a:ext cx="1791649" cy="822328"/>
          </a:xfrm>
          <a:prstGeom prst="rect">
            <a:avLst/>
          </a:prstGeom>
          <a:noFill/>
          <a:ln>
            <a:noFill/>
          </a:ln>
        </p:spPr>
      </p:pic>
      <p:grpSp>
        <p:nvGrpSpPr>
          <p:cNvPr id="436" name="Google Shape;436;g2509b96e28f_3_1497"/>
          <p:cNvGrpSpPr/>
          <p:nvPr/>
        </p:nvGrpSpPr>
        <p:grpSpPr>
          <a:xfrm>
            <a:off x="114770" y="530575"/>
            <a:ext cx="475588" cy="2490000"/>
            <a:chOff x="114770" y="530575"/>
            <a:chExt cx="475588" cy="2490000"/>
          </a:xfrm>
        </p:grpSpPr>
        <p:pic>
          <p:nvPicPr>
            <p:cNvPr id="437" name="Google Shape;437;g2509b96e28f_3_1497"/>
            <p:cNvPicPr preferRelativeResize="0"/>
            <p:nvPr/>
          </p:nvPicPr>
          <p:blipFill>
            <a:blip r:embed="rId4">
              <a:alphaModFix/>
            </a:blip>
            <a:stretch>
              <a:fillRect/>
            </a:stretch>
          </p:blipFill>
          <p:spPr>
            <a:xfrm>
              <a:off x="114770" y="2575975"/>
              <a:ext cx="475588" cy="444600"/>
            </a:xfrm>
            <a:prstGeom prst="rect">
              <a:avLst/>
            </a:prstGeom>
            <a:noFill/>
            <a:ln>
              <a:noFill/>
            </a:ln>
          </p:spPr>
        </p:pic>
        <p:sp>
          <p:nvSpPr>
            <p:cNvPr id="438" name="Google Shape;438;g2509b96e28f_3_1497"/>
            <p:cNvSpPr/>
            <p:nvPr/>
          </p:nvSpPr>
          <p:spPr>
            <a:xfrm>
              <a:off x="238414" y="53057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509b96e28f_3_1497"/>
            <p:cNvSpPr/>
            <p:nvPr/>
          </p:nvSpPr>
          <p:spPr>
            <a:xfrm>
              <a:off x="238414" y="26839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0" name="Google Shape;440;g2509b96e28f_3_1497"/>
          <p:cNvPicPr preferRelativeResize="0"/>
          <p:nvPr/>
        </p:nvPicPr>
        <p:blipFill>
          <a:blip r:embed="rId5">
            <a:alphaModFix/>
          </a:blip>
          <a:stretch>
            <a:fillRect/>
          </a:stretch>
        </p:blipFill>
        <p:spPr>
          <a:xfrm rot="5400000">
            <a:off x="6027550" y="-19150"/>
            <a:ext cx="255550" cy="634550"/>
          </a:xfrm>
          <a:prstGeom prst="rect">
            <a:avLst/>
          </a:prstGeom>
          <a:noFill/>
          <a:ln>
            <a:noFill/>
          </a:ln>
        </p:spPr>
      </p:pic>
      <p:grpSp>
        <p:nvGrpSpPr>
          <p:cNvPr id="441" name="Google Shape;441;g2509b96e28f_3_1497"/>
          <p:cNvGrpSpPr/>
          <p:nvPr/>
        </p:nvGrpSpPr>
        <p:grpSpPr>
          <a:xfrm>
            <a:off x="132460" y="170342"/>
            <a:ext cx="440066" cy="228529"/>
            <a:chOff x="304150" y="1012425"/>
            <a:chExt cx="7007425" cy="3639000"/>
          </a:xfrm>
        </p:grpSpPr>
        <p:sp>
          <p:nvSpPr>
            <p:cNvPr id="442" name="Google Shape;442;g2509b96e28f_3_1497"/>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2509b96e28f_3_1497"/>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509b96e28f_3_1497"/>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509b96e28f_3_1497"/>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509b96e28f_3_1497"/>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g2509b96e28f_3_1497"/>
          <p:cNvSpPr/>
          <p:nvPr/>
        </p:nvSpPr>
        <p:spPr>
          <a:xfrm>
            <a:off x="5913925"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448" name="Shape 448"/>
        <p:cNvGrpSpPr/>
        <p:nvPr/>
      </p:nvGrpSpPr>
      <p:grpSpPr>
        <a:xfrm>
          <a:off x="0" y="0"/>
          <a:ext cx="0" cy="0"/>
          <a:chOff x="0" y="0"/>
          <a:chExt cx="0" cy="0"/>
        </a:xfrm>
      </p:grpSpPr>
      <p:pic>
        <p:nvPicPr>
          <p:cNvPr id="449" name="Google Shape;449;g2509b96e28f_3_151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450" name="Google Shape;450;g2509b96e28f_3_1516"/>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2509b96e28f_3_1516"/>
          <p:cNvSpPr txBox="1"/>
          <p:nvPr>
            <p:ph type="title"/>
          </p:nvPr>
        </p:nvSpPr>
        <p:spPr>
          <a:xfrm>
            <a:off x="2557725" y="1568200"/>
            <a:ext cx="3503100" cy="1485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2" name="Google Shape;452;g2509b96e28f_3_1516"/>
          <p:cNvSpPr txBox="1"/>
          <p:nvPr>
            <p:ph idx="1" type="subTitle"/>
          </p:nvPr>
        </p:nvSpPr>
        <p:spPr>
          <a:xfrm>
            <a:off x="2557725" y="2909307"/>
            <a:ext cx="29028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53" name="Google Shape;453;g2509b96e28f_3_1516"/>
          <p:cNvSpPr txBox="1"/>
          <p:nvPr>
            <p:ph hasCustomPrompt="1" idx="2" type="title"/>
          </p:nvPr>
        </p:nvSpPr>
        <p:spPr>
          <a:xfrm>
            <a:off x="1303906" y="1857394"/>
            <a:ext cx="887700" cy="8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54" name="Google Shape;454;g2509b96e28f_3_1516"/>
          <p:cNvSpPr/>
          <p:nvPr>
            <p:ph idx="3" type="pic"/>
          </p:nvPr>
        </p:nvSpPr>
        <p:spPr>
          <a:xfrm>
            <a:off x="6060950" y="539500"/>
            <a:ext cx="2360700" cy="4064700"/>
          </a:xfrm>
          <a:prstGeom prst="rect">
            <a:avLst/>
          </a:prstGeom>
          <a:noFill/>
          <a:ln cap="flat" cmpd="sng" w="9525">
            <a:solidFill>
              <a:schemeClr val="dk1"/>
            </a:solidFill>
            <a:prstDash val="solid"/>
            <a:round/>
            <a:headEnd len="sm" w="sm" type="none"/>
            <a:tailEnd len="sm" w="sm" type="none"/>
          </a:ln>
        </p:spPr>
      </p:sp>
      <p:sp>
        <p:nvSpPr>
          <p:cNvPr id="455" name="Google Shape;455;g2509b96e28f_3_1516"/>
          <p:cNvSpPr/>
          <p:nvPr/>
        </p:nvSpPr>
        <p:spPr>
          <a:xfrm>
            <a:off x="3253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g2509b96e28f_3_1516"/>
          <p:cNvGrpSpPr/>
          <p:nvPr/>
        </p:nvGrpSpPr>
        <p:grpSpPr>
          <a:xfrm>
            <a:off x="139606" y="1280150"/>
            <a:ext cx="475588" cy="2490000"/>
            <a:chOff x="139606" y="1280150"/>
            <a:chExt cx="475588" cy="2490000"/>
          </a:xfrm>
        </p:grpSpPr>
        <p:pic>
          <p:nvPicPr>
            <p:cNvPr id="457" name="Google Shape;457;g2509b96e28f_3_1516"/>
            <p:cNvPicPr preferRelativeResize="0"/>
            <p:nvPr/>
          </p:nvPicPr>
          <p:blipFill>
            <a:blip r:embed="rId3">
              <a:alphaModFix/>
            </a:blip>
            <a:stretch>
              <a:fillRect/>
            </a:stretch>
          </p:blipFill>
          <p:spPr>
            <a:xfrm>
              <a:off x="139606" y="3325550"/>
              <a:ext cx="475588" cy="444600"/>
            </a:xfrm>
            <a:prstGeom prst="rect">
              <a:avLst/>
            </a:prstGeom>
            <a:noFill/>
            <a:ln>
              <a:noFill/>
            </a:ln>
          </p:spPr>
        </p:pic>
        <p:sp>
          <p:nvSpPr>
            <p:cNvPr id="458" name="Google Shape;458;g2509b96e28f_3_1516"/>
            <p:cNvSpPr/>
            <p:nvPr/>
          </p:nvSpPr>
          <p:spPr>
            <a:xfrm>
              <a:off x="263250" y="12801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2509b96e28f_3_1516"/>
            <p:cNvSpPr/>
            <p:nvPr/>
          </p:nvSpPr>
          <p:spPr>
            <a:xfrm>
              <a:off x="263250" y="34335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g2509b96e28f_3_1516"/>
          <p:cNvGrpSpPr/>
          <p:nvPr/>
        </p:nvGrpSpPr>
        <p:grpSpPr>
          <a:xfrm>
            <a:off x="157297" y="919917"/>
            <a:ext cx="440066" cy="228529"/>
            <a:chOff x="304150" y="1012425"/>
            <a:chExt cx="7007425" cy="3639000"/>
          </a:xfrm>
        </p:grpSpPr>
        <p:sp>
          <p:nvSpPr>
            <p:cNvPr id="461" name="Google Shape;461;g2509b96e28f_3_1516"/>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2509b96e28f_3_1516"/>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509b96e28f_3_1516"/>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2509b96e28f_3_1516"/>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2509b96e28f_3_1516"/>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_1">
    <p:spTree>
      <p:nvGrpSpPr>
        <p:cNvPr id="466" name="Shape 466"/>
        <p:cNvGrpSpPr/>
        <p:nvPr/>
      </p:nvGrpSpPr>
      <p:grpSpPr>
        <a:xfrm>
          <a:off x="0" y="0"/>
          <a:ext cx="0" cy="0"/>
          <a:chOff x="0" y="0"/>
          <a:chExt cx="0" cy="0"/>
        </a:xfrm>
      </p:grpSpPr>
      <p:pic>
        <p:nvPicPr>
          <p:cNvPr id="467" name="Google Shape;467;g2509b96e28f_3_153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468" name="Google Shape;468;g2509b96e28f_3_1534"/>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2509b96e28f_3_1534"/>
          <p:cNvSpPr txBox="1"/>
          <p:nvPr>
            <p:ph type="title"/>
          </p:nvPr>
        </p:nvSpPr>
        <p:spPr>
          <a:xfrm>
            <a:off x="1580525" y="2379730"/>
            <a:ext cx="3005100" cy="1440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0" name="Google Shape;470;g2509b96e28f_3_1534"/>
          <p:cNvSpPr txBox="1"/>
          <p:nvPr>
            <p:ph idx="1" type="subTitle"/>
          </p:nvPr>
        </p:nvSpPr>
        <p:spPr>
          <a:xfrm>
            <a:off x="1580525" y="3677111"/>
            <a:ext cx="3005100" cy="66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71" name="Google Shape;471;g2509b96e28f_3_1534"/>
          <p:cNvSpPr txBox="1"/>
          <p:nvPr>
            <p:ph hasCustomPrompt="1" idx="2" type="title"/>
          </p:nvPr>
        </p:nvSpPr>
        <p:spPr>
          <a:xfrm>
            <a:off x="2639225" y="1059037"/>
            <a:ext cx="887700" cy="8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2" name="Google Shape;472;g2509b96e28f_3_1534"/>
          <p:cNvSpPr/>
          <p:nvPr>
            <p:ph idx="3" type="pic"/>
          </p:nvPr>
        </p:nvSpPr>
        <p:spPr>
          <a:xfrm>
            <a:off x="6060925" y="539500"/>
            <a:ext cx="2360700" cy="4064700"/>
          </a:xfrm>
          <a:prstGeom prst="rect">
            <a:avLst/>
          </a:prstGeom>
          <a:noFill/>
          <a:ln cap="flat" cmpd="sng" w="9525">
            <a:solidFill>
              <a:schemeClr val="dk1"/>
            </a:solidFill>
            <a:prstDash val="solid"/>
            <a:round/>
            <a:headEnd len="sm" w="sm" type="none"/>
            <a:tailEnd len="sm" w="sm" type="none"/>
          </a:ln>
        </p:spPr>
      </p:sp>
      <p:pic>
        <p:nvPicPr>
          <p:cNvPr id="473" name="Google Shape;473;g2509b96e28f_3_1534"/>
          <p:cNvPicPr preferRelativeResize="0"/>
          <p:nvPr/>
        </p:nvPicPr>
        <p:blipFill>
          <a:blip r:embed="rId3">
            <a:alphaModFix/>
          </a:blip>
          <a:stretch>
            <a:fillRect/>
          </a:stretch>
        </p:blipFill>
        <p:spPr>
          <a:xfrm>
            <a:off x="104050" y="2955375"/>
            <a:ext cx="825000" cy="594100"/>
          </a:xfrm>
          <a:prstGeom prst="rect">
            <a:avLst/>
          </a:prstGeom>
          <a:noFill/>
          <a:ln>
            <a:noFill/>
          </a:ln>
        </p:spPr>
      </p:pic>
      <p:grpSp>
        <p:nvGrpSpPr>
          <p:cNvPr id="474" name="Google Shape;474;g2509b96e28f_3_1534"/>
          <p:cNvGrpSpPr/>
          <p:nvPr/>
        </p:nvGrpSpPr>
        <p:grpSpPr>
          <a:xfrm>
            <a:off x="8580031" y="646750"/>
            <a:ext cx="475588" cy="2490000"/>
            <a:chOff x="8580031" y="646750"/>
            <a:chExt cx="475588" cy="2490000"/>
          </a:xfrm>
        </p:grpSpPr>
        <p:pic>
          <p:nvPicPr>
            <p:cNvPr id="475" name="Google Shape;475;g2509b96e28f_3_1534"/>
            <p:cNvPicPr preferRelativeResize="0"/>
            <p:nvPr/>
          </p:nvPicPr>
          <p:blipFill>
            <a:blip r:embed="rId4">
              <a:alphaModFix/>
            </a:blip>
            <a:stretch>
              <a:fillRect/>
            </a:stretch>
          </p:blipFill>
          <p:spPr>
            <a:xfrm>
              <a:off x="8580031" y="2692150"/>
              <a:ext cx="475588" cy="444600"/>
            </a:xfrm>
            <a:prstGeom prst="rect">
              <a:avLst/>
            </a:prstGeom>
            <a:noFill/>
            <a:ln>
              <a:noFill/>
            </a:ln>
          </p:spPr>
        </p:pic>
        <p:sp>
          <p:nvSpPr>
            <p:cNvPr id="476" name="Google Shape;476;g2509b96e28f_3_1534"/>
            <p:cNvSpPr/>
            <p:nvPr/>
          </p:nvSpPr>
          <p:spPr>
            <a:xfrm>
              <a:off x="8703675" y="6467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509b96e28f_3_1534"/>
            <p:cNvSpPr/>
            <p:nvPr/>
          </p:nvSpPr>
          <p:spPr>
            <a:xfrm>
              <a:off x="8703675" y="28001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8" name="Google Shape;478;g2509b96e28f_3_1534"/>
          <p:cNvPicPr preferRelativeResize="0"/>
          <p:nvPr/>
        </p:nvPicPr>
        <p:blipFill>
          <a:blip r:embed="rId5">
            <a:alphaModFix/>
          </a:blip>
          <a:stretch>
            <a:fillRect/>
          </a:stretch>
        </p:blipFill>
        <p:spPr>
          <a:xfrm rot="5400000">
            <a:off x="6825487" y="-28075"/>
            <a:ext cx="255550" cy="634550"/>
          </a:xfrm>
          <a:prstGeom prst="rect">
            <a:avLst/>
          </a:prstGeom>
          <a:noFill/>
          <a:ln>
            <a:noFill/>
          </a:ln>
        </p:spPr>
      </p:pic>
      <p:grpSp>
        <p:nvGrpSpPr>
          <p:cNvPr id="479" name="Google Shape;479;g2509b96e28f_3_1534"/>
          <p:cNvGrpSpPr/>
          <p:nvPr/>
        </p:nvGrpSpPr>
        <p:grpSpPr>
          <a:xfrm>
            <a:off x="8597722" y="286517"/>
            <a:ext cx="440066" cy="228529"/>
            <a:chOff x="304150" y="1012425"/>
            <a:chExt cx="7007425" cy="3639000"/>
          </a:xfrm>
        </p:grpSpPr>
        <p:sp>
          <p:nvSpPr>
            <p:cNvPr id="480" name="Google Shape;480;g2509b96e28f_3_1534"/>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2509b96e28f_3_1534"/>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509b96e28f_3_1534"/>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2509b96e28f_3_1534"/>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2509b96e28f_3_1534"/>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5" name="Google Shape;485;g2509b96e28f_3_1534"/>
          <p:cNvPicPr preferRelativeResize="0"/>
          <p:nvPr/>
        </p:nvPicPr>
        <p:blipFill>
          <a:blip r:embed="rId6">
            <a:alphaModFix/>
          </a:blip>
          <a:stretch>
            <a:fillRect/>
          </a:stretch>
        </p:blipFill>
        <p:spPr>
          <a:xfrm>
            <a:off x="3185775" y="4369900"/>
            <a:ext cx="1073200" cy="692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486" name="Shape 486"/>
        <p:cNvGrpSpPr/>
        <p:nvPr/>
      </p:nvGrpSpPr>
      <p:grpSpPr>
        <a:xfrm>
          <a:off x="0" y="0"/>
          <a:ext cx="0" cy="0"/>
          <a:chOff x="0" y="0"/>
          <a:chExt cx="0" cy="0"/>
        </a:xfrm>
      </p:grpSpPr>
      <p:pic>
        <p:nvPicPr>
          <p:cNvPr id="487" name="Google Shape;487;g2509b96e28f_3_155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488" name="Google Shape;488;g2509b96e28f_3_1554"/>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509b96e28f_3_1554"/>
          <p:cNvSpPr txBox="1"/>
          <p:nvPr>
            <p:ph type="title"/>
          </p:nvPr>
        </p:nvSpPr>
        <p:spPr>
          <a:xfrm>
            <a:off x="722400"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pic>
        <p:nvPicPr>
          <p:cNvPr id="490" name="Google Shape;490;g2509b96e28f_3_1554"/>
          <p:cNvPicPr preferRelativeResize="0"/>
          <p:nvPr/>
        </p:nvPicPr>
        <p:blipFill>
          <a:blip r:embed="rId3">
            <a:alphaModFix/>
          </a:blip>
          <a:stretch>
            <a:fillRect/>
          </a:stretch>
        </p:blipFill>
        <p:spPr>
          <a:xfrm>
            <a:off x="1262900" y="-198650"/>
            <a:ext cx="825000" cy="594100"/>
          </a:xfrm>
          <a:prstGeom prst="rect">
            <a:avLst/>
          </a:prstGeom>
          <a:noFill/>
          <a:ln>
            <a:noFill/>
          </a:ln>
        </p:spPr>
      </p:pic>
      <p:pic>
        <p:nvPicPr>
          <p:cNvPr id="491" name="Google Shape;491;g2509b96e28f_3_1554"/>
          <p:cNvPicPr preferRelativeResize="0"/>
          <p:nvPr/>
        </p:nvPicPr>
        <p:blipFill>
          <a:blip r:embed="rId4">
            <a:alphaModFix/>
          </a:blip>
          <a:stretch>
            <a:fillRect/>
          </a:stretch>
        </p:blipFill>
        <p:spPr>
          <a:xfrm flipH="1" rot="10219359">
            <a:off x="366947" y="4364536"/>
            <a:ext cx="1791649" cy="822328"/>
          </a:xfrm>
          <a:prstGeom prst="rect">
            <a:avLst/>
          </a:prstGeom>
          <a:noFill/>
          <a:ln>
            <a:noFill/>
          </a:ln>
        </p:spPr>
      </p:pic>
      <p:sp>
        <p:nvSpPr>
          <p:cNvPr id="492" name="Google Shape;492;g2509b96e28f_3_1554"/>
          <p:cNvSpPr/>
          <p:nvPr/>
        </p:nvSpPr>
        <p:spPr>
          <a:xfrm rot="5400000">
            <a:off x="5451275" y="4462500"/>
            <a:ext cx="3990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2509b96e28f_3_1554"/>
          <p:cNvSpPr/>
          <p:nvPr/>
        </p:nvSpPr>
        <p:spPr>
          <a:xfrm>
            <a:off x="6750500" y="1581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g2509b96e28f_3_1554"/>
          <p:cNvPicPr preferRelativeResize="0"/>
          <p:nvPr/>
        </p:nvPicPr>
        <p:blipFill>
          <a:blip r:embed="rId5">
            <a:alphaModFix/>
          </a:blip>
          <a:stretch>
            <a:fillRect/>
          </a:stretch>
        </p:blipFill>
        <p:spPr>
          <a:xfrm>
            <a:off x="8707325" y="2425425"/>
            <a:ext cx="255550" cy="634550"/>
          </a:xfrm>
          <a:prstGeom prst="rect">
            <a:avLst/>
          </a:prstGeom>
          <a:noFill/>
          <a:ln>
            <a:noFill/>
          </a:ln>
        </p:spPr>
      </p:pic>
      <p:grpSp>
        <p:nvGrpSpPr>
          <p:cNvPr id="495" name="Google Shape;495;g2509b96e28f_3_1554"/>
          <p:cNvGrpSpPr/>
          <p:nvPr/>
        </p:nvGrpSpPr>
        <p:grpSpPr>
          <a:xfrm>
            <a:off x="95581" y="752925"/>
            <a:ext cx="475588" cy="2490000"/>
            <a:chOff x="95581" y="752925"/>
            <a:chExt cx="475588" cy="2490000"/>
          </a:xfrm>
        </p:grpSpPr>
        <p:pic>
          <p:nvPicPr>
            <p:cNvPr id="496" name="Google Shape;496;g2509b96e28f_3_1554"/>
            <p:cNvPicPr preferRelativeResize="0"/>
            <p:nvPr/>
          </p:nvPicPr>
          <p:blipFill>
            <a:blip r:embed="rId6">
              <a:alphaModFix/>
            </a:blip>
            <a:stretch>
              <a:fillRect/>
            </a:stretch>
          </p:blipFill>
          <p:spPr>
            <a:xfrm>
              <a:off x="95581" y="2798325"/>
              <a:ext cx="475588" cy="444600"/>
            </a:xfrm>
            <a:prstGeom prst="rect">
              <a:avLst/>
            </a:prstGeom>
            <a:noFill/>
            <a:ln>
              <a:noFill/>
            </a:ln>
          </p:spPr>
        </p:pic>
        <p:sp>
          <p:nvSpPr>
            <p:cNvPr id="497" name="Google Shape;497;g2509b96e28f_3_1554"/>
            <p:cNvSpPr/>
            <p:nvPr/>
          </p:nvSpPr>
          <p:spPr>
            <a:xfrm>
              <a:off x="219225" y="7529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2509b96e28f_3_1554"/>
            <p:cNvSpPr/>
            <p:nvPr/>
          </p:nvSpPr>
          <p:spPr>
            <a:xfrm>
              <a:off x="219225" y="290632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g2509b96e28f_3_1554"/>
          <p:cNvGrpSpPr/>
          <p:nvPr/>
        </p:nvGrpSpPr>
        <p:grpSpPr>
          <a:xfrm>
            <a:off x="113272" y="395442"/>
            <a:ext cx="440066" cy="228529"/>
            <a:chOff x="304150" y="1012425"/>
            <a:chExt cx="7007425" cy="3639000"/>
          </a:xfrm>
        </p:grpSpPr>
        <p:sp>
          <p:nvSpPr>
            <p:cNvPr id="500" name="Google Shape;500;g2509b96e28f_3_1554"/>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509b96e28f_3_1554"/>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509b96e28f_3_1554"/>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2509b96e28f_3_1554"/>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2509b96e28f_3_1554"/>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Institute Sublogo Kreis">
  <p:cSld name="Titel 2 Institute Sublogo Kreis">
    <p:spTree>
      <p:nvGrpSpPr>
        <p:cNvPr id="42" name="Shape 42"/>
        <p:cNvGrpSpPr/>
        <p:nvPr/>
      </p:nvGrpSpPr>
      <p:grpSpPr>
        <a:xfrm>
          <a:off x="0" y="0"/>
          <a:ext cx="0" cy="0"/>
          <a:chOff x="0" y="0"/>
          <a:chExt cx="0" cy="0"/>
        </a:xfrm>
      </p:grpSpPr>
      <p:pic>
        <p:nvPicPr>
          <p:cNvPr id="43" name="Google Shape;43;p42"/>
          <p:cNvPicPr preferRelativeResize="0"/>
          <p:nvPr/>
        </p:nvPicPr>
        <p:blipFill rotWithShape="1">
          <a:blip r:embed="rId2">
            <a:alphaModFix/>
          </a:blip>
          <a:srcRect b="0" l="0" r="0" t="0"/>
          <a:stretch/>
        </p:blipFill>
        <p:spPr>
          <a:xfrm>
            <a:off x="406800" y="268958"/>
            <a:ext cx="2056867" cy="431998"/>
          </a:xfrm>
          <a:prstGeom prst="rect">
            <a:avLst/>
          </a:prstGeom>
          <a:noFill/>
          <a:ln>
            <a:noFill/>
          </a:ln>
        </p:spPr>
      </p:pic>
      <p:sp>
        <p:nvSpPr>
          <p:cNvPr id="44" name="Google Shape;44;p42"/>
          <p:cNvSpPr txBox="1"/>
          <p:nvPr>
            <p:ph idx="1" type="body"/>
          </p:nvPr>
        </p:nvSpPr>
        <p:spPr>
          <a:xfrm>
            <a:off x="952454" y="593154"/>
            <a:ext cx="3561913" cy="43508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750"/>
              </a:spcBef>
              <a:spcAft>
                <a:spcPts val="0"/>
              </a:spcAft>
              <a:buSzPts val="1200"/>
              <a:buFont typeface="Arial"/>
              <a:buNone/>
              <a:defRPr sz="12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45" name="Google Shape;45;p42"/>
          <p:cNvSpPr/>
          <p:nvPr>
            <p:ph idx="2" type="pic"/>
          </p:nvPr>
        </p:nvSpPr>
        <p:spPr>
          <a:xfrm>
            <a:off x="-1" y="1266840"/>
            <a:ext cx="4792337" cy="3878280"/>
          </a:xfrm>
          <a:prstGeom prst="rect">
            <a:avLst/>
          </a:prstGeom>
          <a:solidFill>
            <a:srgbClr val="D8D8D8"/>
          </a:solidFill>
          <a:ln>
            <a:noFill/>
          </a:ln>
        </p:spPr>
      </p:sp>
      <p:sp>
        <p:nvSpPr>
          <p:cNvPr id="46" name="Google Shape;46;p42"/>
          <p:cNvSpPr txBox="1"/>
          <p:nvPr>
            <p:ph type="ctrTitle"/>
          </p:nvPr>
        </p:nvSpPr>
        <p:spPr>
          <a:xfrm>
            <a:off x="3899970" y="62746"/>
            <a:ext cx="5244029" cy="5084836"/>
          </a:xfrm>
          <a:prstGeom prst="rect">
            <a:avLst/>
          </a:prstGeom>
          <a:solidFill>
            <a:schemeClr val="accent1"/>
          </a:solidFill>
          <a:ln>
            <a:noFill/>
          </a:ln>
        </p:spPr>
        <p:txBody>
          <a:bodyPr anchorCtr="0" anchor="ctr" bIns="1044000" lIns="1008000" spcFirstLastPara="1" rIns="0" wrap="square" tIns="0">
            <a:noAutofit/>
          </a:bodyPr>
          <a:lstStyle>
            <a:lvl1pPr lvl="0" algn="l">
              <a:lnSpc>
                <a:spcPct val="90000"/>
              </a:lnSpc>
              <a:spcBef>
                <a:spcPts val="0"/>
              </a:spcBef>
              <a:spcAft>
                <a:spcPts val="0"/>
              </a:spcAft>
              <a:buClr>
                <a:schemeClr val="accent1"/>
              </a:buClr>
              <a:buSzPts val="800"/>
              <a:buFont typeface="Arial"/>
              <a:buNone/>
              <a:defRPr b="1" sz="8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2"/>
          <p:cNvSpPr txBox="1"/>
          <p:nvPr>
            <p:ph idx="3" type="body"/>
          </p:nvPr>
        </p:nvSpPr>
        <p:spPr>
          <a:xfrm>
            <a:off x="4629638" y="1429966"/>
            <a:ext cx="4082562" cy="281342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SzPts val="2800"/>
              <a:buFont typeface="Arial"/>
              <a:buNone/>
              <a:defRPr b="1" sz="2800">
                <a:solidFill>
                  <a:schemeClr val="lt1"/>
                </a:solidFill>
                <a:highlight>
                  <a:srgbClr val="000000"/>
                </a:highlight>
              </a:defRPr>
            </a:lvl1pPr>
            <a:lvl2pPr indent="-228600" lvl="1" marL="914400" algn="l">
              <a:lnSpc>
                <a:spcPct val="120000"/>
              </a:lnSpc>
              <a:spcBef>
                <a:spcPts val="376"/>
              </a:spcBef>
              <a:spcAft>
                <a:spcPts val="0"/>
              </a:spcAft>
              <a:buSzPts val="2800"/>
              <a:buFont typeface="Arial"/>
              <a:buNone/>
              <a:defRPr b="1" sz="2800">
                <a:solidFill>
                  <a:schemeClr val="lt1"/>
                </a:solidFill>
              </a:defRPr>
            </a:lvl2pPr>
            <a:lvl3pPr indent="-228600" lvl="2" marL="1371600" algn="l">
              <a:lnSpc>
                <a:spcPct val="120000"/>
              </a:lnSpc>
              <a:spcBef>
                <a:spcPts val="376"/>
              </a:spcBef>
              <a:spcAft>
                <a:spcPts val="0"/>
              </a:spcAft>
              <a:buSzPts val="2800"/>
              <a:buFont typeface="Arial"/>
              <a:buNone/>
              <a:defRPr b="1" sz="2800">
                <a:solidFill>
                  <a:schemeClr val="lt1"/>
                </a:solidFill>
              </a:defRPr>
            </a:lvl3pPr>
            <a:lvl4pPr indent="-228600" lvl="3" marL="1828800" algn="l">
              <a:lnSpc>
                <a:spcPct val="120000"/>
              </a:lnSpc>
              <a:spcBef>
                <a:spcPts val="376"/>
              </a:spcBef>
              <a:spcAft>
                <a:spcPts val="0"/>
              </a:spcAft>
              <a:buSzPts val="2800"/>
              <a:buFont typeface="Arial"/>
              <a:buNone/>
              <a:defRPr b="1" sz="2800">
                <a:solidFill>
                  <a:schemeClr val="lt1"/>
                </a:solidFill>
              </a:defRPr>
            </a:lvl4pPr>
            <a:lvl5pPr indent="-228600" lvl="4" marL="2286000" algn="l">
              <a:lnSpc>
                <a:spcPct val="120000"/>
              </a:lnSpc>
              <a:spcBef>
                <a:spcPts val="376"/>
              </a:spcBef>
              <a:spcAft>
                <a:spcPts val="0"/>
              </a:spcAft>
              <a:buSzPts val="2800"/>
              <a:buFont typeface="Arial"/>
              <a:buNone/>
              <a:defRPr b="1" sz="2800">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48" name="Google Shape;48;p42"/>
          <p:cNvSpPr txBox="1"/>
          <p:nvPr>
            <p:ph idx="4" type="subTitle"/>
          </p:nvPr>
        </p:nvSpPr>
        <p:spPr>
          <a:xfrm>
            <a:off x="4629638" y="4331883"/>
            <a:ext cx="4082562" cy="38556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600"/>
              <a:buNone/>
              <a:defRPr sz="1600">
                <a:solidFill>
                  <a:schemeClr val="lt1"/>
                </a:solidFill>
                <a:highlight>
                  <a:srgbClr val="000000"/>
                </a:highlight>
              </a:defRPr>
            </a:lvl1pPr>
            <a:lvl2pPr lvl="1" algn="ctr">
              <a:lnSpc>
                <a:spcPct val="120000"/>
              </a:lnSpc>
              <a:spcBef>
                <a:spcPts val="376"/>
              </a:spcBef>
              <a:spcAft>
                <a:spcPts val="0"/>
              </a:spcAft>
              <a:buSzPts val="1500"/>
              <a:buNone/>
              <a:defRPr sz="1500"/>
            </a:lvl2pPr>
            <a:lvl3pPr lvl="2" algn="ctr">
              <a:lnSpc>
                <a:spcPct val="120000"/>
              </a:lnSpc>
              <a:spcBef>
                <a:spcPts val="376"/>
              </a:spcBef>
              <a:spcAft>
                <a:spcPts val="0"/>
              </a:spcAft>
              <a:buSzPts val="1350"/>
              <a:buNone/>
              <a:defRPr sz="1350"/>
            </a:lvl3pPr>
            <a:lvl4pPr lvl="3" algn="ctr">
              <a:lnSpc>
                <a:spcPct val="120000"/>
              </a:lnSpc>
              <a:spcBef>
                <a:spcPts val="376"/>
              </a:spcBef>
              <a:spcAft>
                <a:spcPts val="0"/>
              </a:spcAft>
              <a:buSzPts val="1200"/>
              <a:buNone/>
              <a:defRPr sz="1200"/>
            </a:lvl4pPr>
            <a:lvl5pPr lvl="4" algn="ctr">
              <a:lnSpc>
                <a:spcPct val="120000"/>
              </a:lnSpc>
              <a:spcBef>
                <a:spcPts val="376"/>
              </a:spcBef>
              <a:spcAft>
                <a:spcPts val="0"/>
              </a:spcAft>
              <a:buSzPts val="1200"/>
              <a:buNone/>
              <a:defRPr sz="1200"/>
            </a:lvl5pPr>
            <a:lvl6pPr lvl="5" algn="ctr">
              <a:lnSpc>
                <a:spcPct val="90000"/>
              </a:lnSpc>
              <a:spcBef>
                <a:spcPts val="376"/>
              </a:spcBef>
              <a:spcAft>
                <a:spcPts val="0"/>
              </a:spcAft>
              <a:buClr>
                <a:schemeClr val="dk1"/>
              </a:buClr>
              <a:buSzPts val="1200"/>
              <a:buNone/>
              <a:defRPr sz="1200"/>
            </a:lvl6pPr>
            <a:lvl7pPr lvl="6" algn="ctr">
              <a:lnSpc>
                <a:spcPct val="90000"/>
              </a:lnSpc>
              <a:spcBef>
                <a:spcPts val="376"/>
              </a:spcBef>
              <a:spcAft>
                <a:spcPts val="0"/>
              </a:spcAft>
              <a:buClr>
                <a:schemeClr val="dk1"/>
              </a:buClr>
              <a:buSzPts val="1200"/>
              <a:buNone/>
              <a:defRPr sz="1200"/>
            </a:lvl7pPr>
            <a:lvl8pPr lvl="7" algn="ctr">
              <a:lnSpc>
                <a:spcPct val="90000"/>
              </a:lnSpc>
              <a:spcBef>
                <a:spcPts val="376"/>
              </a:spcBef>
              <a:spcAft>
                <a:spcPts val="0"/>
              </a:spcAft>
              <a:buClr>
                <a:schemeClr val="dk1"/>
              </a:buClr>
              <a:buSzPts val="1200"/>
              <a:buNone/>
              <a:defRPr sz="1200"/>
            </a:lvl8pPr>
            <a:lvl9pPr lvl="8" algn="ctr">
              <a:lnSpc>
                <a:spcPct val="90000"/>
              </a:lnSpc>
              <a:spcBef>
                <a:spcPts val="376"/>
              </a:spcBef>
              <a:spcAft>
                <a:spcPts val="0"/>
              </a:spcAft>
              <a:buClr>
                <a:schemeClr val="dk1"/>
              </a:buClr>
              <a:buSzPts val="1200"/>
              <a:buNone/>
              <a:defRPr sz="1200"/>
            </a:lvl9pPr>
          </a:lstStyle>
          <a:p/>
        </p:txBody>
      </p:sp>
      <p:sp>
        <p:nvSpPr>
          <p:cNvPr id="49" name="Google Shape;49;p42"/>
          <p:cNvSpPr/>
          <p:nvPr>
            <p:ph idx="5" type="pic"/>
          </p:nvPr>
        </p:nvSpPr>
        <p:spPr>
          <a:xfrm>
            <a:off x="2735643" y="2013697"/>
            <a:ext cx="1548000" cy="1548000"/>
          </a:xfrm>
          <a:prstGeom prst="ellipse">
            <a:avLst/>
          </a:prstGeom>
          <a:solidFill>
            <a:schemeClr val="lt1"/>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505" name="Shape 505"/>
        <p:cNvGrpSpPr/>
        <p:nvPr/>
      </p:nvGrpSpPr>
      <p:grpSpPr>
        <a:xfrm>
          <a:off x="0" y="0"/>
          <a:ext cx="0" cy="0"/>
          <a:chOff x="0" y="0"/>
          <a:chExt cx="0" cy="0"/>
        </a:xfrm>
      </p:grpSpPr>
      <p:pic>
        <p:nvPicPr>
          <p:cNvPr id="506" name="Google Shape;506;g2509b96e28f_3_157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507" name="Google Shape;507;g2509b96e28f_3_1573"/>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509b96e28f_3_157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pic>
        <p:nvPicPr>
          <p:cNvPr id="509" name="Google Shape;509;g2509b96e28f_3_1573"/>
          <p:cNvPicPr preferRelativeResize="0"/>
          <p:nvPr/>
        </p:nvPicPr>
        <p:blipFill>
          <a:blip r:embed="rId3">
            <a:alphaModFix/>
          </a:blip>
          <a:stretch>
            <a:fillRect/>
          </a:stretch>
        </p:blipFill>
        <p:spPr>
          <a:xfrm>
            <a:off x="3905800" y="4714375"/>
            <a:ext cx="825000" cy="594100"/>
          </a:xfrm>
          <a:prstGeom prst="rect">
            <a:avLst/>
          </a:prstGeom>
          <a:noFill/>
          <a:ln>
            <a:noFill/>
          </a:ln>
        </p:spPr>
      </p:pic>
      <p:pic>
        <p:nvPicPr>
          <p:cNvPr id="510" name="Google Shape;510;g2509b96e28f_3_1573"/>
          <p:cNvPicPr preferRelativeResize="0"/>
          <p:nvPr/>
        </p:nvPicPr>
        <p:blipFill>
          <a:blip r:embed="rId4">
            <a:alphaModFix/>
          </a:blip>
          <a:stretch>
            <a:fillRect/>
          </a:stretch>
        </p:blipFill>
        <p:spPr>
          <a:xfrm rot="580641">
            <a:off x="7055522" y="-300770"/>
            <a:ext cx="1791649" cy="822328"/>
          </a:xfrm>
          <a:prstGeom prst="rect">
            <a:avLst/>
          </a:prstGeom>
          <a:noFill/>
          <a:ln>
            <a:noFill/>
          </a:ln>
        </p:spPr>
      </p:pic>
      <p:sp>
        <p:nvSpPr>
          <p:cNvPr id="511" name="Google Shape;511;g2509b96e28f_3_1573"/>
          <p:cNvSpPr/>
          <p:nvPr/>
        </p:nvSpPr>
        <p:spPr>
          <a:xfrm rot="5400000">
            <a:off x="285750" y="4462500"/>
            <a:ext cx="3990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509b96e28f_3_1573"/>
          <p:cNvSpPr/>
          <p:nvPr/>
        </p:nvSpPr>
        <p:spPr>
          <a:xfrm>
            <a:off x="722375" y="13780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g2509b96e28f_3_1573"/>
          <p:cNvPicPr preferRelativeResize="0"/>
          <p:nvPr/>
        </p:nvPicPr>
        <p:blipFill>
          <a:blip r:embed="rId5">
            <a:alphaModFix/>
          </a:blip>
          <a:stretch>
            <a:fillRect/>
          </a:stretch>
        </p:blipFill>
        <p:spPr>
          <a:xfrm>
            <a:off x="216150" y="338225"/>
            <a:ext cx="255550" cy="634550"/>
          </a:xfrm>
          <a:prstGeom prst="rect">
            <a:avLst/>
          </a:prstGeom>
          <a:noFill/>
          <a:ln>
            <a:noFill/>
          </a:ln>
        </p:spPr>
      </p:pic>
      <p:grpSp>
        <p:nvGrpSpPr>
          <p:cNvPr id="514" name="Google Shape;514;g2509b96e28f_3_1573"/>
          <p:cNvGrpSpPr/>
          <p:nvPr/>
        </p:nvGrpSpPr>
        <p:grpSpPr>
          <a:xfrm>
            <a:off x="8487281" y="1918500"/>
            <a:ext cx="475588" cy="2490000"/>
            <a:chOff x="8487281" y="1918500"/>
            <a:chExt cx="475588" cy="2490000"/>
          </a:xfrm>
        </p:grpSpPr>
        <p:pic>
          <p:nvPicPr>
            <p:cNvPr id="515" name="Google Shape;515;g2509b96e28f_3_1573"/>
            <p:cNvPicPr preferRelativeResize="0"/>
            <p:nvPr/>
          </p:nvPicPr>
          <p:blipFill>
            <a:blip r:embed="rId6">
              <a:alphaModFix/>
            </a:blip>
            <a:stretch>
              <a:fillRect/>
            </a:stretch>
          </p:blipFill>
          <p:spPr>
            <a:xfrm>
              <a:off x="8487281" y="3963900"/>
              <a:ext cx="475588" cy="444600"/>
            </a:xfrm>
            <a:prstGeom prst="rect">
              <a:avLst/>
            </a:prstGeom>
            <a:noFill/>
            <a:ln>
              <a:noFill/>
            </a:ln>
          </p:spPr>
        </p:pic>
        <p:sp>
          <p:nvSpPr>
            <p:cNvPr id="516" name="Google Shape;516;g2509b96e28f_3_1573"/>
            <p:cNvSpPr/>
            <p:nvPr/>
          </p:nvSpPr>
          <p:spPr>
            <a:xfrm>
              <a:off x="8610925" y="19185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2509b96e28f_3_1573"/>
            <p:cNvSpPr/>
            <p:nvPr/>
          </p:nvSpPr>
          <p:spPr>
            <a:xfrm>
              <a:off x="8610925" y="40719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g2509b96e28f_3_1573"/>
          <p:cNvGrpSpPr/>
          <p:nvPr/>
        </p:nvGrpSpPr>
        <p:grpSpPr>
          <a:xfrm>
            <a:off x="8504972" y="1561017"/>
            <a:ext cx="440066" cy="228529"/>
            <a:chOff x="304150" y="1012425"/>
            <a:chExt cx="7007425" cy="3639000"/>
          </a:xfrm>
        </p:grpSpPr>
        <p:sp>
          <p:nvSpPr>
            <p:cNvPr id="519" name="Google Shape;519;g2509b96e28f_3_1573"/>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2509b96e28f_3_1573"/>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509b96e28f_3_1573"/>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2509b96e28f_3_1573"/>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2509b96e28f_3_1573"/>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524" name="Shape 524"/>
        <p:cNvGrpSpPr/>
        <p:nvPr/>
      </p:nvGrpSpPr>
      <p:grpSpPr>
        <a:xfrm>
          <a:off x="0" y="0"/>
          <a:ext cx="0" cy="0"/>
          <a:chOff x="0" y="0"/>
          <a:chExt cx="0" cy="0"/>
        </a:xfrm>
      </p:grpSpPr>
      <p:pic>
        <p:nvPicPr>
          <p:cNvPr id="525" name="Google Shape;525;g2509b96e28f_3_159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526" name="Google Shape;526;g2509b96e28f_3_1592"/>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509b96e28f_3_1592"/>
          <p:cNvSpPr txBox="1"/>
          <p:nvPr>
            <p:ph type="title"/>
          </p:nvPr>
        </p:nvSpPr>
        <p:spPr>
          <a:xfrm>
            <a:off x="2492250" y="1396200"/>
            <a:ext cx="4159500" cy="151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800"/>
              <a:buNone/>
              <a:defRPr sz="96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8" name="Google Shape;528;g2509b96e28f_3_1592"/>
          <p:cNvSpPr txBox="1"/>
          <p:nvPr>
            <p:ph idx="1" type="subTitle"/>
          </p:nvPr>
        </p:nvSpPr>
        <p:spPr>
          <a:xfrm>
            <a:off x="2713800" y="2709000"/>
            <a:ext cx="3716400" cy="10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pic>
        <p:nvPicPr>
          <p:cNvPr id="529" name="Google Shape;529;g2509b96e28f_3_1592"/>
          <p:cNvPicPr preferRelativeResize="0"/>
          <p:nvPr/>
        </p:nvPicPr>
        <p:blipFill>
          <a:blip r:embed="rId3">
            <a:alphaModFix/>
          </a:blip>
          <a:stretch>
            <a:fillRect/>
          </a:stretch>
        </p:blipFill>
        <p:spPr>
          <a:xfrm>
            <a:off x="3639350" y="242450"/>
            <a:ext cx="825000" cy="594100"/>
          </a:xfrm>
          <a:prstGeom prst="rect">
            <a:avLst/>
          </a:prstGeom>
          <a:noFill/>
          <a:ln>
            <a:noFill/>
          </a:ln>
        </p:spPr>
      </p:pic>
      <p:pic>
        <p:nvPicPr>
          <p:cNvPr id="530" name="Google Shape;530;g2509b96e28f_3_1592"/>
          <p:cNvPicPr preferRelativeResize="0"/>
          <p:nvPr/>
        </p:nvPicPr>
        <p:blipFill>
          <a:blip r:embed="rId4">
            <a:alphaModFix/>
          </a:blip>
          <a:stretch>
            <a:fillRect/>
          </a:stretch>
        </p:blipFill>
        <p:spPr>
          <a:xfrm flipH="1" rot="10799996">
            <a:off x="6128272" y="4321160"/>
            <a:ext cx="1791649" cy="822328"/>
          </a:xfrm>
          <a:prstGeom prst="rect">
            <a:avLst/>
          </a:prstGeom>
          <a:noFill/>
          <a:ln>
            <a:noFill/>
          </a:ln>
        </p:spPr>
      </p:pic>
      <p:sp>
        <p:nvSpPr>
          <p:cNvPr id="531" name="Google Shape;531;g2509b96e28f_3_1592"/>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g2509b96e28f_3_1592"/>
          <p:cNvGrpSpPr/>
          <p:nvPr/>
        </p:nvGrpSpPr>
        <p:grpSpPr>
          <a:xfrm>
            <a:off x="8580031" y="1860300"/>
            <a:ext cx="475588" cy="2490000"/>
            <a:chOff x="8580031" y="1860300"/>
            <a:chExt cx="475588" cy="2490000"/>
          </a:xfrm>
        </p:grpSpPr>
        <p:pic>
          <p:nvPicPr>
            <p:cNvPr id="533" name="Google Shape;533;g2509b96e28f_3_1592"/>
            <p:cNvPicPr preferRelativeResize="0"/>
            <p:nvPr/>
          </p:nvPicPr>
          <p:blipFill>
            <a:blip r:embed="rId5">
              <a:alphaModFix/>
            </a:blip>
            <a:stretch>
              <a:fillRect/>
            </a:stretch>
          </p:blipFill>
          <p:spPr>
            <a:xfrm>
              <a:off x="8580031" y="3905700"/>
              <a:ext cx="475588" cy="444600"/>
            </a:xfrm>
            <a:prstGeom prst="rect">
              <a:avLst/>
            </a:prstGeom>
            <a:noFill/>
            <a:ln>
              <a:noFill/>
            </a:ln>
          </p:spPr>
        </p:pic>
        <p:sp>
          <p:nvSpPr>
            <p:cNvPr id="534" name="Google Shape;534;g2509b96e28f_3_1592"/>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2509b96e28f_3_1592"/>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g2509b96e28f_3_1592"/>
          <p:cNvGrpSpPr/>
          <p:nvPr/>
        </p:nvGrpSpPr>
        <p:grpSpPr>
          <a:xfrm>
            <a:off x="8597722" y="1500067"/>
            <a:ext cx="440066" cy="228529"/>
            <a:chOff x="304150" y="1012425"/>
            <a:chExt cx="7007425" cy="3639000"/>
          </a:xfrm>
        </p:grpSpPr>
        <p:sp>
          <p:nvSpPr>
            <p:cNvPr id="537" name="Google Shape;537;g2509b96e28f_3_1592"/>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509b96e28f_3_1592"/>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509b96e28f_3_1592"/>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509b96e28f_3_1592"/>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2509b96e28f_3_1592"/>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g2509b96e28f_3_1592"/>
          <p:cNvSpPr/>
          <p:nvPr/>
        </p:nvSpPr>
        <p:spPr>
          <a:xfrm>
            <a:off x="13137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g2509b96e28f_3_1592"/>
          <p:cNvPicPr preferRelativeResize="0"/>
          <p:nvPr/>
        </p:nvPicPr>
        <p:blipFill>
          <a:blip r:embed="rId6">
            <a:alphaModFix/>
          </a:blip>
          <a:stretch>
            <a:fillRect/>
          </a:stretch>
        </p:blipFill>
        <p:spPr>
          <a:xfrm rot="10800000">
            <a:off x="-317947" y="-978800"/>
            <a:ext cx="2423445" cy="238200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544" name="Shape 544"/>
        <p:cNvGrpSpPr/>
        <p:nvPr/>
      </p:nvGrpSpPr>
      <p:grpSpPr>
        <a:xfrm>
          <a:off x="0" y="0"/>
          <a:ext cx="0" cy="0"/>
          <a:chOff x="0" y="0"/>
          <a:chExt cx="0" cy="0"/>
        </a:xfrm>
      </p:grpSpPr>
      <p:pic>
        <p:nvPicPr>
          <p:cNvPr id="545" name="Google Shape;545;g2509b96e28f_3_161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546" name="Google Shape;546;g2509b96e28f_3_1612"/>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2509b96e28f_3_1612"/>
          <p:cNvSpPr txBox="1"/>
          <p:nvPr>
            <p:ph type="title"/>
          </p:nvPr>
        </p:nvSpPr>
        <p:spPr>
          <a:xfrm>
            <a:off x="722375" y="1589063"/>
            <a:ext cx="4376400" cy="11040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548" name="Google Shape;548;g2509b96e28f_3_1612"/>
          <p:cNvSpPr txBox="1"/>
          <p:nvPr>
            <p:ph idx="1" type="subTitle"/>
          </p:nvPr>
        </p:nvSpPr>
        <p:spPr>
          <a:xfrm>
            <a:off x="722375" y="2596738"/>
            <a:ext cx="4376400" cy="957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549" name="Google Shape;549;g2509b96e28f_3_1612"/>
          <p:cNvSpPr/>
          <p:nvPr>
            <p:ph idx="2" type="pic"/>
          </p:nvPr>
        </p:nvSpPr>
        <p:spPr>
          <a:xfrm>
            <a:off x="5545825" y="539500"/>
            <a:ext cx="2875800" cy="4064700"/>
          </a:xfrm>
          <a:prstGeom prst="rect">
            <a:avLst/>
          </a:prstGeom>
          <a:noFill/>
          <a:ln cap="flat" cmpd="sng" w="9525">
            <a:solidFill>
              <a:schemeClr val="dk1"/>
            </a:solidFill>
            <a:prstDash val="solid"/>
            <a:round/>
            <a:headEnd len="sm" w="sm" type="none"/>
            <a:tailEnd len="sm" w="sm" type="none"/>
          </a:ln>
        </p:spPr>
      </p:sp>
      <p:grpSp>
        <p:nvGrpSpPr>
          <p:cNvPr id="550" name="Google Shape;550;g2509b96e28f_3_1612"/>
          <p:cNvGrpSpPr/>
          <p:nvPr/>
        </p:nvGrpSpPr>
        <p:grpSpPr>
          <a:xfrm>
            <a:off x="420325" y="30761"/>
            <a:ext cx="2490000" cy="475588"/>
            <a:chOff x="420325" y="30761"/>
            <a:chExt cx="2490000" cy="475588"/>
          </a:xfrm>
        </p:grpSpPr>
        <p:pic>
          <p:nvPicPr>
            <p:cNvPr id="551" name="Google Shape;551;g2509b96e28f_3_1612"/>
            <p:cNvPicPr preferRelativeResize="0"/>
            <p:nvPr/>
          </p:nvPicPr>
          <p:blipFill>
            <a:blip r:embed="rId3">
              <a:alphaModFix/>
            </a:blip>
            <a:stretch>
              <a:fillRect/>
            </a:stretch>
          </p:blipFill>
          <p:spPr>
            <a:xfrm rot="-5400000">
              <a:off x="2450231" y="46255"/>
              <a:ext cx="475588" cy="444600"/>
            </a:xfrm>
            <a:prstGeom prst="rect">
              <a:avLst/>
            </a:prstGeom>
            <a:noFill/>
            <a:ln>
              <a:noFill/>
            </a:ln>
          </p:spPr>
        </p:pic>
        <p:sp>
          <p:nvSpPr>
            <p:cNvPr id="552" name="Google Shape;552;g2509b96e28f_3_1612"/>
            <p:cNvSpPr/>
            <p:nvPr/>
          </p:nvSpPr>
          <p:spPr>
            <a:xfrm rot="-5400000">
              <a:off x="1497175" y="-92244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509b96e28f_3_1612"/>
            <p:cNvSpPr/>
            <p:nvPr/>
          </p:nvSpPr>
          <p:spPr>
            <a:xfrm rot="-5400000">
              <a:off x="2573875" y="15425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554" name="Shape 554"/>
        <p:cNvGrpSpPr/>
        <p:nvPr/>
      </p:nvGrpSpPr>
      <p:grpSpPr>
        <a:xfrm>
          <a:off x="0" y="0"/>
          <a:ext cx="0" cy="0"/>
          <a:chOff x="0" y="0"/>
          <a:chExt cx="0" cy="0"/>
        </a:xfrm>
      </p:grpSpPr>
      <p:pic>
        <p:nvPicPr>
          <p:cNvPr id="555" name="Google Shape;555;g2509b96e28f_3_162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556" name="Google Shape;556;g2509b96e28f_3_1622"/>
          <p:cNvSpPr/>
          <p:nvPr/>
        </p:nvSpPr>
        <p:spPr>
          <a:xfrm>
            <a:off x="-317950" y="5394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2509b96e28f_3_1622"/>
          <p:cNvSpPr txBox="1"/>
          <p:nvPr>
            <p:ph type="title"/>
          </p:nvPr>
        </p:nvSpPr>
        <p:spPr>
          <a:xfrm>
            <a:off x="1266000" y="1484400"/>
            <a:ext cx="2795400" cy="1054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558" name="Google Shape;558;g2509b96e28f_3_1622"/>
          <p:cNvSpPr txBox="1"/>
          <p:nvPr>
            <p:ph idx="1" type="subTitle"/>
          </p:nvPr>
        </p:nvSpPr>
        <p:spPr>
          <a:xfrm>
            <a:off x="1266000" y="2446203"/>
            <a:ext cx="2795400" cy="121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559" name="Google Shape;559;g2509b96e28f_3_1622"/>
          <p:cNvGrpSpPr/>
          <p:nvPr/>
        </p:nvGrpSpPr>
        <p:grpSpPr>
          <a:xfrm>
            <a:off x="85156" y="1737750"/>
            <a:ext cx="475588" cy="2490000"/>
            <a:chOff x="85156" y="1737750"/>
            <a:chExt cx="475588" cy="2490000"/>
          </a:xfrm>
        </p:grpSpPr>
        <p:pic>
          <p:nvPicPr>
            <p:cNvPr id="560" name="Google Shape;560;g2509b96e28f_3_1622"/>
            <p:cNvPicPr preferRelativeResize="0"/>
            <p:nvPr/>
          </p:nvPicPr>
          <p:blipFill>
            <a:blip r:embed="rId3">
              <a:alphaModFix/>
            </a:blip>
            <a:stretch>
              <a:fillRect/>
            </a:stretch>
          </p:blipFill>
          <p:spPr>
            <a:xfrm>
              <a:off x="85156" y="3783150"/>
              <a:ext cx="475588" cy="444600"/>
            </a:xfrm>
            <a:prstGeom prst="rect">
              <a:avLst/>
            </a:prstGeom>
            <a:noFill/>
            <a:ln>
              <a:noFill/>
            </a:ln>
          </p:spPr>
        </p:pic>
        <p:sp>
          <p:nvSpPr>
            <p:cNvPr id="561" name="Google Shape;561;g2509b96e28f_3_1622"/>
            <p:cNvSpPr/>
            <p:nvPr/>
          </p:nvSpPr>
          <p:spPr>
            <a:xfrm>
              <a:off x="208800" y="17377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2509b96e28f_3_1622"/>
            <p:cNvSpPr/>
            <p:nvPr/>
          </p:nvSpPr>
          <p:spPr>
            <a:xfrm>
              <a:off x="208800" y="38911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3" name="Google Shape;563;g2509b96e28f_3_1622"/>
          <p:cNvPicPr preferRelativeResize="0"/>
          <p:nvPr/>
        </p:nvPicPr>
        <p:blipFill>
          <a:blip r:embed="rId4">
            <a:alphaModFix/>
          </a:blip>
          <a:stretch>
            <a:fillRect/>
          </a:stretch>
        </p:blipFill>
        <p:spPr>
          <a:xfrm rot="10800000">
            <a:off x="-735972" y="-1304050"/>
            <a:ext cx="2423445" cy="2382002"/>
          </a:xfrm>
          <a:prstGeom prst="rect">
            <a:avLst/>
          </a:prstGeom>
          <a:noFill/>
          <a:ln>
            <a:noFill/>
          </a:ln>
        </p:spPr>
      </p:pic>
      <p:grpSp>
        <p:nvGrpSpPr>
          <p:cNvPr id="564" name="Google Shape;564;g2509b96e28f_3_1622"/>
          <p:cNvGrpSpPr/>
          <p:nvPr/>
        </p:nvGrpSpPr>
        <p:grpSpPr>
          <a:xfrm>
            <a:off x="102847" y="1369342"/>
            <a:ext cx="440066" cy="228529"/>
            <a:chOff x="304150" y="1012425"/>
            <a:chExt cx="7007425" cy="3639000"/>
          </a:xfrm>
        </p:grpSpPr>
        <p:sp>
          <p:nvSpPr>
            <p:cNvPr id="565" name="Google Shape;565;g2509b96e28f_3_1622"/>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2509b96e28f_3_1622"/>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509b96e28f_3_1622"/>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509b96e28f_3_1622"/>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2509b96e28f_3_1622"/>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0" name="Google Shape;570;g2509b96e28f_3_1622"/>
          <p:cNvPicPr preferRelativeResize="0"/>
          <p:nvPr/>
        </p:nvPicPr>
        <p:blipFill>
          <a:blip r:embed="rId5">
            <a:alphaModFix/>
          </a:blip>
          <a:stretch>
            <a:fillRect/>
          </a:stretch>
        </p:blipFill>
        <p:spPr>
          <a:xfrm>
            <a:off x="8640025" y="1177550"/>
            <a:ext cx="255550" cy="634550"/>
          </a:xfrm>
          <a:prstGeom prst="rect">
            <a:avLst/>
          </a:prstGeom>
          <a:noFill/>
          <a:ln>
            <a:noFill/>
          </a:ln>
        </p:spPr>
      </p:pic>
      <p:pic>
        <p:nvPicPr>
          <p:cNvPr id="571" name="Google Shape;571;g2509b96e28f_3_1622"/>
          <p:cNvPicPr preferRelativeResize="0"/>
          <p:nvPr/>
        </p:nvPicPr>
        <p:blipFill>
          <a:blip r:embed="rId6">
            <a:alphaModFix/>
          </a:blip>
          <a:stretch>
            <a:fillRect/>
          </a:stretch>
        </p:blipFill>
        <p:spPr>
          <a:xfrm flipH="1" rot="10799996">
            <a:off x="4999372" y="4128435"/>
            <a:ext cx="1791649" cy="822328"/>
          </a:xfrm>
          <a:prstGeom prst="rect">
            <a:avLst/>
          </a:prstGeom>
          <a:noFill/>
          <a:ln>
            <a:noFill/>
          </a:ln>
        </p:spPr>
      </p:pic>
      <p:sp>
        <p:nvSpPr>
          <p:cNvPr id="572" name="Google Shape;572;g2509b96e28f_3_1622"/>
          <p:cNvSpPr/>
          <p:nvPr/>
        </p:nvSpPr>
        <p:spPr>
          <a:xfrm>
            <a:off x="799410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g2509b96e28f_3_1622"/>
          <p:cNvPicPr preferRelativeResize="0"/>
          <p:nvPr/>
        </p:nvPicPr>
        <p:blipFill>
          <a:blip r:embed="rId7">
            <a:alphaModFix/>
          </a:blip>
          <a:stretch>
            <a:fillRect/>
          </a:stretch>
        </p:blipFill>
        <p:spPr>
          <a:xfrm>
            <a:off x="1748450" y="4257550"/>
            <a:ext cx="1073200" cy="692900"/>
          </a:xfrm>
          <a:prstGeom prst="rect">
            <a:avLst/>
          </a:prstGeom>
          <a:noFill/>
          <a:ln>
            <a:noFill/>
          </a:ln>
        </p:spPr>
      </p:pic>
      <p:sp>
        <p:nvSpPr>
          <p:cNvPr id="574" name="Google Shape;574;g2509b96e28f_3_1622"/>
          <p:cNvSpPr/>
          <p:nvPr/>
        </p:nvSpPr>
        <p:spPr>
          <a:xfrm>
            <a:off x="4361700"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575" name="Shape 575"/>
        <p:cNvGrpSpPr/>
        <p:nvPr/>
      </p:nvGrpSpPr>
      <p:grpSpPr>
        <a:xfrm>
          <a:off x="0" y="0"/>
          <a:ext cx="0" cy="0"/>
          <a:chOff x="0" y="0"/>
          <a:chExt cx="0" cy="0"/>
        </a:xfrm>
      </p:grpSpPr>
      <p:pic>
        <p:nvPicPr>
          <p:cNvPr id="576" name="Google Shape;576;g2509b96e28f_3_164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577" name="Google Shape;577;g2509b96e28f_3_1643"/>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2509b96e28f_3_1643"/>
          <p:cNvSpPr txBox="1"/>
          <p:nvPr>
            <p:ph type="title"/>
          </p:nvPr>
        </p:nvSpPr>
        <p:spPr>
          <a:xfrm>
            <a:off x="4498950" y="1919925"/>
            <a:ext cx="2798100" cy="6186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579" name="Google Shape;579;g2509b96e28f_3_1643"/>
          <p:cNvSpPr txBox="1"/>
          <p:nvPr>
            <p:ph idx="1" type="subTitle"/>
          </p:nvPr>
        </p:nvSpPr>
        <p:spPr>
          <a:xfrm>
            <a:off x="4498950" y="2446210"/>
            <a:ext cx="2798100" cy="1212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580" name="Google Shape;580;g2509b96e28f_3_1643"/>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g2509b96e28f_3_1643"/>
          <p:cNvGrpSpPr/>
          <p:nvPr/>
        </p:nvGrpSpPr>
        <p:grpSpPr>
          <a:xfrm>
            <a:off x="8580031" y="1860300"/>
            <a:ext cx="475588" cy="2490000"/>
            <a:chOff x="8580031" y="1860300"/>
            <a:chExt cx="475588" cy="2490000"/>
          </a:xfrm>
        </p:grpSpPr>
        <p:pic>
          <p:nvPicPr>
            <p:cNvPr id="582" name="Google Shape;582;g2509b96e28f_3_1643"/>
            <p:cNvPicPr preferRelativeResize="0"/>
            <p:nvPr/>
          </p:nvPicPr>
          <p:blipFill>
            <a:blip r:embed="rId3">
              <a:alphaModFix/>
            </a:blip>
            <a:stretch>
              <a:fillRect/>
            </a:stretch>
          </p:blipFill>
          <p:spPr>
            <a:xfrm>
              <a:off x="8580031" y="3905700"/>
              <a:ext cx="475588" cy="444600"/>
            </a:xfrm>
            <a:prstGeom prst="rect">
              <a:avLst/>
            </a:prstGeom>
            <a:noFill/>
            <a:ln>
              <a:noFill/>
            </a:ln>
          </p:spPr>
        </p:pic>
        <p:sp>
          <p:nvSpPr>
            <p:cNvPr id="583" name="Google Shape;583;g2509b96e28f_3_1643"/>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2509b96e28f_3_1643"/>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g2509b96e28f_3_1643"/>
          <p:cNvGrpSpPr/>
          <p:nvPr/>
        </p:nvGrpSpPr>
        <p:grpSpPr>
          <a:xfrm>
            <a:off x="8597722" y="1500067"/>
            <a:ext cx="440066" cy="228529"/>
            <a:chOff x="304150" y="1012425"/>
            <a:chExt cx="7007425" cy="3639000"/>
          </a:xfrm>
        </p:grpSpPr>
        <p:sp>
          <p:nvSpPr>
            <p:cNvPr id="586" name="Google Shape;586;g2509b96e28f_3_1643"/>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2509b96e28f_3_1643"/>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509b96e28f_3_1643"/>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2509b96e28f_3_1643"/>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2509b96e28f_3_1643"/>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1" name="Google Shape;591;g2509b96e28f_3_1643"/>
          <p:cNvPicPr preferRelativeResize="0"/>
          <p:nvPr/>
        </p:nvPicPr>
        <p:blipFill>
          <a:blip r:embed="rId4">
            <a:alphaModFix/>
          </a:blip>
          <a:stretch>
            <a:fillRect/>
          </a:stretch>
        </p:blipFill>
        <p:spPr>
          <a:xfrm flipH="1">
            <a:off x="-576497" y="3622575"/>
            <a:ext cx="2423445" cy="2382002"/>
          </a:xfrm>
          <a:prstGeom prst="rect">
            <a:avLst/>
          </a:prstGeom>
          <a:noFill/>
          <a:ln>
            <a:noFill/>
          </a:ln>
        </p:spPr>
      </p:pic>
      <p:pic>
        <p:nvPicPr>
          <p:cNvPr id="592" name="Google Shape;592;g2509b96e28f_3_1643"/>
          <p:cNvPicPr preferRelativeResize="0"/>
          <p:nvPr/>
        </p:nvPicPr>
        <p:blipFill>
          <a:blip r:embed="rId5">
            <a:alphaModFix/>
          </a:blip>
          <a:stretch>
            <a:fillRect/>
          </a:stretch>
        </p:blipFill>
        <p:spPr>
          <a:xfrm>
            <a:off x="490650" y="172850"/>
            <a:ext cx="825000" cy="594100"/>
          </a:xfrm>
          <a:prstGeom prst="rect">
            <a:avLst/>
          </a:prstGeom>
          <a:noFill/>
          <a:ln>
            <a:noFill/>
          </a:ln>
        </p:spPr>
      </p:pic>
      <p:pic>
        <p:nvPicPr>
          <p:cNvPr id="593" name="Google Shape;593;g2509b96e28f_3_1643"/>
          <p:cNvPicPr preferRelativeResize="0"/>
          <p:nvPr/>
        </p:nvPicPr>
        <p:blipFill>
          <a:blip r:embed="rId6">
            <a:alphaModFix/>
          </a:blip>
          <a:stretch>
            <a:fillRect/>
          </a:stretch>
        </p:blipFill>
        <p:spPr>
          <a:xfrm rot="4">
            <a:off x="3497822" y="128335"/>
            <a:ext cx="1791649" cy="822328"/>
          </a:xfrm>
          <a:prstGeom prst="rect">
            <a:avLst/>
          </a:prstGeom>
          <a:noFill/>
          <a:ln>
            <a:noFill/>
          </a:ln>
        </p:spPr>
      </p:pic>
      <p:pic>
        <p:nvPicPr>
          <p:cNvPr id="594" name="Google Shape;594;g2509b96e28f_3_1643"/>
          <p:cNvPicPr preferRelativeResize="0"/>
          <p:nvPr/>
        </p:nvPicPr>
        <p:blipFill>
          <a:blip r:embed="rId7">
            <a:alphaModFix/>
          </a:blip>
          <a:stretch>
            <a:fillRect/>
          </a:stretch>
        </p:blipFill>
        <p:spPr>
          <a:xfrm>
            <a:off x="185775" y="2140000"/>
            <a:ext cx="1073200" cy="692900"/>
          </a:xfrm>
          <a:prstGeom prst="rect">
            <a:avLst/>
          </a:prstGeom>
          <a:noFill/>
          <a:ln>
            <a:noFill/>
          </a:ln>
        </p:spPr>
      </p:pic>
      <p:sp>
        <p:nvSpPr>
          <p:cNvPr id="595" name="Google Shape;595;g2509b96e28f_3_1643"/>
          <p:cNvSpPr/>
          <p:nvPr/>
        </p:nvSpPr>
        <p:spPr>
          <a:xfrm>
            <a:off x="57869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1">
    <p:spTree>
      <p:nvGrpSpPr>
        <p:cNvPr id="596" name="Shape 596"/>
        <p:cNvGrpSpPr/>
        <p:nvPr/>
      </p:nvGrpSpPr>
      <p:grpSpPr>
        <a:xfrm>
          <a:off x="0" y="0"/>
          <a:ext cx="0" cy="0"/>
          <a:chOff x="0" y="0"/>
          <a:chExt cx="0" cy="0"/>
        </a:xfrm>
      </p:grpSpPr>
      <p:pic>
        <p:nvPicPr>
          <p:cNvPr id="597" name="Google Shape;597;g2509b96e28f_3_166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598" name="Google Shape;598;g2509b96e28f_3_1664"/>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2509b96e28f_3_1664"/>
          <p:cNvSpPr txBox="1"/>
          <p:nvPr>
            <p:ph type="title"/>
          </p:nvPr>
        </p:nvSpPr>
        <p:spPr>
          <a:xfrm>
            <a:off x="2149950" y="1886474"/>
            <a:ext cx="2798100" cy="650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600" name="Google Shape;600;g2509b96e28f_3_1664"/>
          <p:cNvSpPr txBox="1"/>
          <p:nvPr>
            <p:ph idx="1" type="subTitle"/>
          </p:nvPr>
        </p:nvSpPr>
        <p:spPr>
          <a:xfrm>
            <a:off x="2149950" y="2444025"/>
            <a:ext cx="2798100" cy="121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01" name="Google Shape;601;g2509b96e28f_3_1664"/>
          <p:cNvSpPr/>
          <p:nvPr/>
        </p:nvSpPr>
        <p:spPr>
          <a:xfrm>
            <a:off x="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 name="Google Shape;602;g2509b96e28f_3_1664"/>
          <p:cNvPicPr preferRelativeResize="0"/>
          <p:nvPr/>
        </p:nvPicPr>
        <p:blipFill>
          <a:blip r:embed="rId3">
            <a:alphaModFix/>
          </a:blip>
          <a:stretch>
            <a:fillRect/>
          </a:stretch>
        </p:blipFill>
        <p:spPr>
          <a:xfrm>
            <a:off x="337275" y="2488025"/>
            <a:ext cx="255550" cy="634550"/>
          </a:xfrm>
          <a:prstGeom prst="rect">
            <a:avLst/>
          </a:prstGeom>
          <a:noFill/>
          <a:ln>
            <a:noFill/>
          </a:ln>
        </p:spPr>
      </p:pic>
      <p:grpSp>
        <p:nvGrpSpPr>
          <p:cNvPr id="603" name="Google Shape;603;g2509b96e28f_3_1664"/>
          <p:cNvGrpSpPr/>
          <p:nvPr/>
        </p:nvGrpSpPr>
        <p:grpSpPr>
          <a:xfrm>
            <a:off x="592825" y="33781"/>
            <a:ext cx="2490000" cy="475588"/>
            <a:chOff x="592825" y="33781"/>
            <a:chExt cx="2490000" cy="475588"/>
          </a:xfrm>
        </p:grpSpPr>
        <p:pic>
          <p:nvPicPr>
            <p:cNvPr id="604" name="Google Shape;604;g2509b96e28f_3_1664"/>
            <p:cNvPicPr preferRelativeResize="0"/>
            <p:nvPr/>
          </p:nvPicPr>
          <p:blipFill>
            <a:blip r:embed="rId4">
              <a:alphaModFix/>
            </a:blip>
            <a:stretch>
              <a:fillRect/>
            </a:stretch>
          </p:blipFill>
          <p:spPr>
            <a:xfrm rot="-5400000">
              <a:off x="2622731" y="49275"/>
              <a:ext cx="475588" cy="444600"/>
            </a:xfrm>
            <a:prstGeom prst="rect">
              <a:avLst/>
            </a:prstGeom>
            <a:noFill/>
            <a:ln>
              <a:noFill/>
            </a:ln>
          </p:spPr>
        </p:pic>
        <p:sp>
          <p:nvSpPr>
            <p:cNvPr id="605" name="Google Shape;605;g2509b96e28f_3_1664"/>
            <p:cNvSpPr/>
            <p:nvPr/>
          </p:nvSpPr>
          <p:spPr>
            <a:xfrm rot="-5400000">
              <a:off x="1669675" y="-9194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2509b96e28f_3_1664"/>
            <p:cNvSpPr/>
            <p:nvPr/>
          </p:nvSpPr>
          <p:spPr>
            <a:xfrm rot="-5400000">
              <a:off x="2746375" y="1572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7" name="Google Shape;607;g2509b96e28f_3_1664"/>
          <p:cNvPicPr preferRelativeResize="0"/>
          <p:nvPr/>
        </p:nvPicPr>
        <p:blipFill>
          <a:blip r:embed="rId5">
            <a:alphaModFix/>
          </a:blip>
          <a:stretch>
            <a:fillRect/>
          </a:stretch>
        </p:blipFill>
        <p:spPr>
          <a:xfrm>
            <a:off x="5170800" y="-26900"/>
            <a:ext cx="1073200" cy="692900"/>
          </a:xfrm>
          <a:prstGeom prst="rect">
            <a:avLst/>
          </a:prstGeom>
          <a:noFill/>
          <a:ln>
            <a:noFill/>
          </a:ln>
        </p:spPr>
      </p:pic>
      <p:pic>
        <p:nvPicPr>
          <p:cNvPr id="608" name="Google Shape;608;g2509b96e28f_3_1664"/>
          <p:cNvPicPr preferRelativeResize="0"/>
          <p:nvPr/>
        </p:nvPicPr>
        <p:blipFill>
          <a:blip r:embed="rId6">
            <a:alphaModFix/>
          </a:blip>
          <a:stretch>
            <a:fillRect/>
          </a:stretch>
        </p:blipFill>
        <p:spPr>
          <a:xfrm>
            <a:off x="7408928" y="3667550"/>
            <a:ext cx="2423445" cy="2382002"/>
          </a:xfrm>
          <a:prstGeom prst="rect">
            <a:avLst/>
          </a:prstGeom>
          <a:noFill/>
          <a:ln>
            <a:noFill/>
          </a:ln>
        </p:spPr>
      </p:pic>
      <p:pic>
        <p:nvPicPr>
          <p:cNvPr id="609" name="Google Shape;609;g2509b96e28f_3_1664"/>
          <p:cNvPicPr preferRelativeResize="0"/>
          <p:nvPr/>
        </p:nvPicPr>
        <p:blipFill>
          <a:blip r:embed="rId7">
            <a:alphaModFix/>
          </a:blip>
          <a:stretch>
            <a:fillRect/>
          </a:stretch>
        </p:blipFill>
        <p:spPr>
          <a:xfrm flipH="1" rot="6167967">
            <a:off x="7273446" y="944685"/>
            <a:ext cx="1791651" cy="822328"/>
          </a:xfrm>
          <a:prstGeom prst="rect">
            <a:avLst/>
          </a:prstGeom>
          <a:noFill/>
          <a:ln>
            <a:noFill/>
          </a:ln>
        </p:spPr>
      </p:pic>
      <p:sp>
        <p:nvSpPr>
          <p:cNvPr id="610" name="Google Shape;610;g2509b96e28f_3_1664"/>
          <p:cNvSpPr/>
          <p:nvPr/>
        </p:nvSpPr>
        <p:spPr>
          <a:xfrm>
            <a:off x="3372125" y="44777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611" name="Shape 611"/>
        <p:cNvGrpSpPr/>
        <p:nvPr/>
      </p:nvGrpSpPr>
      <p:grpSpPr>
        <a:xfrm>
          <a:off x="0" y="0"/>
          <a:ext cx="0" cy="0"/>
          <a:chOff x="0" y="0"/>
          <a:chExt cx="0" cy="0"/>
        </a:xfrm>
      </p:grpSpPr>
      <p:pic>
        <p:nvPicPr>
          <p:cNvPr id="612" name="Google Shape;612;g2509b96e28f_3_167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13" name="Google Shape;613;g2509b96e28f_3_1679"/>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2509b96e28f_3_167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615" name="Google Shape;615;g2509b96e28f_3_1679"/>
          <p:cNvSpPr txBox="1"/>
          <p:nvPr>
            <p:ph idx="1" type="subTitle"/>
          </p:nvPr>
        </p:nvSpPr>
        <p:spPr>
          <a:xfrm>
            <a:off x="1163450" y="2971900"/>
            <a:ext cx="3198900" cy="12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16" name="Google Shape;616;g2509b96e28f_3_1679"/>
          <p:cNvSpPr txBox="1"/>
          <p:nvPr>
            <p:ph idx="2" type="subTitle"/>
          </p:nvPr>
        </p:nvSpPr>
        <p:spPr>
          <a:xfrm>
            <a:off x="4781600" y="2971900"/>
            <a:ext cx="3198900" cy="12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17" name="Google Shape;617;g2509b96e28f_3_1679"/>
          <p:cNvSpPr txBox="1"/>
          <p:nvPr>
            <p:ph idx="3" type="subTitle"/>
          </p:nvPr>
        </p:nvSpPr>
        <p:spPr>
          <a:xfrm>
            <a:off x="1163450" y="2564425"/>
            <a:ext cx="3198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618" name="Google Shape;618;g2509b96e28f_3_1679"/>
          <p:cNvSpPr txBox="1"/>
          <p:nvPr>
            <p:ph idx="4" type="subTitle"/>
          </p:nvPr>
        </p:nvSpPr>
        <p:spPr>
          <a:xfrm>
            <a:off x="4781606" y="2564425"/>
            <a:ext cx="3198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619" name="Google Shape;619;g2509b96e28f_3_1679"/>
          <p:cNvPicPr preferRelativeResize="0"/>
          <p:nvPr/>
        </p:nvPicPr>
        <p:blipFill>
          <a:blip r:embed="rId3">
            <a:alphaModFix/>
          </a:blip>
          <a:stretch>
            <a:fillRect/>
          </a:stretch>
        </p:blipFill>
        <p:spPr>
          <a:xfrm flipH="1" rot="10799996">
            <a:off x="2651509" y="4710260"/>
            <a:ext cx="1791649" cy="822328"/>
          </a:xfrm>
          <a:prstGeom prst="rect">
            <a:avLst/>
          </a:prstGeom>
          <a:noFill/>
          <a:ln>
            <a:noFill/>
          </a:ln>
        </p:spPr>
      </p:pic>
      <p:sp>
        <p:nvSpPr>
          <p:cNvPr id="620" name="Google Shape;620;g2509b96e28f_3_1679"/>
          <p:cNvSpPr/>
          <p:nvPr/>
        </p:nvSpPr>
        <p:spPr>
          <a:xfrm>
            <a:off x="-27925" y="4173000"/>
            <a:ext cx="7503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2509b96e28f_3_1679"/>
          <p:cNvSpPr/>
          <p:nvPr/>
        </p:nvSpPr>
        <p:spPr>
          <a:xfrm>
            <a:off x="6372300" y="47524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g2509b96e28f_3_1679"/>
          <p:cNvGrpSpPr/>
          <p:nvPr/>
        </p:nvGrpSpPr>
        <p:grpSpPr>
          <a:xfrm>
            <a:off x="8565881" y="1326900"/>
            <a:ext cx="475588" cy="2490000"/>
            <a:chOff x="8565881" y="1326900"/>
            <a:chExt cx="475588" cy="2490000"/>
          </a:xfrm>
        </p:grpSpPr>
        <p:pic>
          <p:nvPicPr>
            <p:cNvPr id="623" name="Google Shape;623;g2509b96e28f_3_1679"/>
            <p:cNvPicPr preferRelativeResize="0"/>
            <p:nvPr/>
          </p:nvPicPr>
          <p:blipFill>
            <a:blip r:embed="rId4">
              <a:alphaModFix/>
            </a:blip>
            <a:stretch>
              <a:fillRect/>
            </a:stretch>
          </p:blipFill>
          <p:spPr>
            <a:xfrm>
              <a:off x="8565881" y="3372300"/>
              <a:ext cx="475588" cy="444600"/>
            </a:xfrm>
            <a:prstGeom prst="rect">
              <a:avLst/>
            </a:prstGeom>
            <a:noFill/>
            <a:ln>
              <a:noFill/>
            </a:ln>
          </p:spPr>
        </p:pic>
        <p:sp>
          <p:nvSpPr>
            <p:cNvPr id="624" name="Google Shape;624;g2509b96e28f_3_1679"/>
            <p:cNvSpPr/>
            <p:nvPr/>
          </p:nvSpPr>
          <p:spPr>
            <a:xfrm>
              <a:off x="8689525" y="13269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2509b96e28f_3_1679"/>
            <p:cNvSpPr/>
            <p:nvPr/>
          </p:nvSpPr>
          <p:spPr>
            <a:xfrm>
              <a:off x="8689525" y="34803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6" name="Google Shape;626;g2509b96e28f_3_1679"/>
          <p:cNvPicPr preferRelativeResize="0"/>
          <p:nvPr/>
        </p:nvPicPr>
        <p:blipFill>
          <a:blip r:embed="rId5">
            <a:alphaModFix/>
          </a:blip>
          <a:stretch>
            <a:fillRect/>
          </a:stretch>
        </p:blipFill>
        <p:spPr>
          <a:xfrm>
            <a:off x="287550" y="2419950"/>
            <a:ext cx="255550" cy="634550"/>
          </a:xfrm>
          <a:prstGeom prst="rect">
            <a:avLst/>
          </a:prstGeom>
          <a:noFill/>
          <a:ln>
            <a:noFill/>
          </a:ln>
        </p:spPr>
      </p:pic>
      <p:grpSp>
        <p:nvGrpSpPr>
          <p:cNvPr id="627" name="Google Shape;627;g2509b96e28f_3_1679"/>
          <p:cNvGrpSpPr/>
          <p:nvPr/>
        </p:nvGrpSpPr>
        <p:grpSpPr>
          <a:xfrm>
            <a:off x="8583572" y="966667"/>
            <a:ext cx="440066" cy="228529"/>
            <a:chOff x="304150" y="1012425"/>
            <a:chExt cx="7007425" cy="3639000"/>
          </a:xfrm>
        </p:grpSpPr>
        <p:sp>
          <p:nvSpPr>
            <p:cNvPr id="628" name="Google Shape;628;g2509b96e28f_3_1679"/>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509b96e28f_3_1679"/>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2509b96e28f_3_1679"/>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2509b96e28f_3_1679"/>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2509b96e28f_3_1679"/>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633" name="Shape 633"/>
        <p:cNvGrpSpPr/>
        <p:nvPr/>
      </p:nvGrpSpPr>
      <p:grpSpPr>
        <a:xfrm>
          <a:off x="0" y="0"/>
          <a:ext cx="0" cy="0"/>
          <a:chOff x="0" y="0"/>
          <a:chExt cx="0" cy="0"/>
        </a:xfrm>
      </p:grpSpPr>
      <p:pic>
        <p:nvPicPr>
          <p:cNvPr id="634" name="Google Shape;634;g2509b96e28f_3_170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35" name="Google Shape;635;g2509b96e28f_3_1701"/>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2509b96e28f_3_170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637" name="Google Shape;637;g2509b96e28f_3_1701"/>
          <p:cNvSpPr txBox="1"/>
          <p:nvPr>
            <p:ph idx="1" type="subTitle"/>
          </p:nvPr>
        </p:nvSpPr>
        <p:spPr>
          <a:xfrm>
            <a:off x="1342213" y="3641274"/>
            <a:ext cx="2706900" cy="67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38" name="Google Shape;638;g2509b96e28f_3_1701"/>
          <p:cNvSpPr txBox="1"/>
          <p:nvPr>
            <p:ph idx="2" type="subTitle"/>
          </p:nvPr>
        </p:nvSpPr>
        <p:spPr>
          <a:xfrm>
            <a:off x="5094889" y="3641274"/>
            <a:ext cx="2706900" cy="67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39" name="Google Shape;639;g2509b96e28f_3_1701"/>
          <p:cNvSpPr txBox="1"/>
          <p:nvPr>
            <p:ph idx="3" type="subTitle"/>
          </p:nvPr>
        </p:nvSpPr>
        <p:spPr>
          <a:xfrm>
            <a:off x="1342213" y="3175125"/>
            <a:ext cx="270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640" name="Google Shape;640;g2509b96e28f_3_1701"/>
          <p:cNvSpPr txBox="1"/>
          <p:nvPr>
            <p:ph idx="4" type="subTitle"/>
          </p:nvPr>
        </p:nvSpPr>
        <p:spPr>
          <a:xfrm>
            <a:off x="5094897" y="3175125"/>
            <a:ext cx="270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641" name="Google Shape;641;g2509b96e28f_3_1701"/>
          <p:cNvPicPr preferRelativeResize="0"/>
          <p:nvPr/>
        </p:nvPicPr>
        <p:blipFill>
          <a:blip r:embed="rId3">
            <a:alphaModFix/>
          </a:blip>
          <a:stretch>
            <a:fillRect/>
          </a:stretch>
        </p:blipFill>
        <p:spPr>
          <a:xfrm flipH="1" rot="9619177">
            <a:off x="3919047" y="4348260"/>
            <a:ext cx="1791650" cy="822328"/>
          </a:xfrm>
          <a:prstGeom prst="rect">
            <a:avLst/>
          </a:prstGeom>
          <a:noFill/>
          <a:ln>
            <a:noFill/>
          </a:ln>
        </p:spPr>
      </p:pic>
      <p:sp>
        <p:nvSpPr>
          <p:cNvPr id="642" name="Google Shape;642;g2509b96e28f_3_1701"/>
          <p:cNvSpPr/>
          <p:nvPr/>
        </p:nvSpPr>
        <p:spPr>
          <a:xfrm>
            <a:off x="7994150" y="-5778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g2509b96e28f_3_1701"/>
          <p:cNvGrpSpPr/>
          <p:nvPr/>
        </p:nvGrpSpPr>
        <p:grpSpPr>
          <a:xfrm>
            <a:off x="8580031" y="1860300"/>
            <a:ext cx="475588" cy="2490000"/>
            <a:chOff x="8580031" y="1860300"/>
            <a:chExt cx="475588" cy="2490000"/>
          </a:xfrm>
        </p:grpSpPr>
        <p:pic>
          <p:nvPicPr>
            <p:cNvPr id="644" name="Google Shape;644;g2509b96e28f_3_1701"/>
            <p:cNvPicPr preferRelativeResize="0"/>
            <p:nvPr/>
          </p:nvPicPr>
          <p:blipFill>
            <a:blip r:embed="rId4">
              <a:alphaModFix/>
            </a:blip>
            <a:stretch>
              <a:fillRect/>
            </a:stretch>
          </p:blipFill>
          <p:spPr>
            <a:xfrm>
              <a:off x="8580031" y="3905700"/>
              <a:ext cx="475588" cy="444600"/>
            </a:xfrm>
            <a:prstGeom prst="rect">
              <a:avLst/>
            </a:prstGeom>
            <a:noFill/>
            <a:ln>
              <a:noFill/>
            </a:ln>
          </p:spPr>
        </p:pic>
        <p:sp>
          <p:nvSpPr>
            <p:cNvPr id="645" name="Google Shape;645;g2509b96e28f_3_1701"/>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2509b96e28f_3_1701"/>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g2509b96e28f_3_1701"/>
          <p:cNvGrpSpPr/>
          <p:nvPr/>
        </p:nvGrpSpPr>
        <p:grpSpPr>
          <a:xfrm>
            <a:off x="8597722" y="1500067"/>
            <a:ext cx="440066" cy="228529"/>
            <a:chOff x="304150" y="1012425"/>
            <a:chExt cx="7007425" cy="3639000"/>
          </a:xfrm>
        </p:grpSpPr>
        <p:sp>
          <p:nvSpPr>
            <p:cNvPr id="648" name="Google Shape;648;g2509b96e28f_3_1701"/>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2509b96e28f_3_1701"/>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2509b96e28f_3_1701"/>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2509b96e28f_3_1701"/>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2509b96e28f_3_1701"/>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3" name="Google Shape;653;g2509b96e28f_3_1701"/>
          <p:cNvPicPr preferRelativeResize="0"/>
          <p:nvPr/>
        </p:nvPicPr>
        <p:blipFill>
          <a:blip r:embed="rId5">
            <a:alphaModFix/>
          </a:blip>
          <a:stretch>
            <a:fillRect/>
          </a:stretch>
        </p:blipFill>
        <p:spPr>
          <a:xfrm rot="5400000">
            <a:off x="5442700" y="-109975"/>
            <a:ext cx="255550" cy="6345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9">
    <p:spTree>
      <p:nvGrpSpPr>
        <p:cNvPr id="654" name="Shape 654"/>
        <p:cNvGrpSpPr/>
        <p:nvPr/>
      </p:nvGrpSpPr>
      <p:grpSpPr>
        <a:xfrm>
          <a:off x="0" y="0"/>
          <a:ext cx="0" cy="0"/>
          <a:chOff x="0" y="0"/>
          <a:chExt cx="0" cy="0"/>
        </a:xfrm>
      </p:grpSpPr>
      <p:sp>
        <p:nvSpPr>
          <p:cNvPr id="655" name="Google Shape;655;g2509b96e28f_3_1722"/>
          <p:cNvSpPr txBox="1"/>
          <p:nvPr>
            <p:ph idx="1" type="body"/>
          </p:nvPr>
        </p:nvSpPr>
        <p:spPr>
          <a:xfrm>
            <a:off x="722375" y="1187600"/>
            <a:ext cx="3784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56" name="Google Shape;656;g2509b96e28f_3_1722"/>
          <p:cNvSpPr txBox="1"/>
          <p:nvPr>
            <p:ph idx="2" type="body"/>
          </p:nvPr>
        </p:nvSpPr>
        <p:spPr>
          <a:xfrm>
            <a:off x="4637375" y="1187600"/>
            <a:ext cx="3784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pic>
        <p:nvPicPr>
          <p:cNvPr id="657" name="Google Shape;657;g2509b96e28f_3_172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58" name="Google Shape;658;g2509b96e28f_3_1722"/>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2509b96e28f_3_172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660" name="Google Shape;660;g2509b96e28f_3_1722"/>
          <p:cNvSpPr/>
          <p:nvPr/>
        </p:nvSpPr>
        <p:spPr>
          <a:xfrm>
            <a:off x="7994150" y="-561475"/>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2509b96e28f_3_1722"/>
          <p:cNvSpPr/>
          <p:nvPr/>
        </p:nvSpPr>
        <p:spPr>
          <a:xfrm>
            <a:off x="1435675" y="478782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g2509b96e28f_3_1722"/>
          <p:cNvGrpSpPr/>
          <p:nvPr/>
        </p:nvGrpSpPr>
        <p:grpSpPr>
          <a:xfrm>
            <a:off x="115881" y="769250"/>
            <a:ext cx="475588" cy="2490000"/>
            <a:chOff x="115881" y="769250"/>
            <a:chExt cx="475588" cy="2490000"/>
          </a:xfrm>
        </p:grpSpPr>
        <p:pic>
          <p:nvPicPr>
            <p:cNvPr id="663" name="Google Shape;663;g2509b96e28f_3_1722"/>
            <p:cNvPicPr preferRelativeResize="0"/>
            <p:nvPr/>
          </p:nvPicPr>
          <p:blipFill>
            <a:blip r:embed="rId3">
              <a:alphaModFix/>
            </a:blip>
            <a:stretch>
              <a:fillRect/>
            </a:stretch>
          </p:blipFill>
          <p:spPr>
            <a:xfrm>
              <a:off x="115881" y="2814650"/>
              <a:ext cx="475588" cy="444600"/>
            </a:xfrm>
            <a:prstGeom prst="rect">
              <a:avLst/>
            </a:prstGeom>
            <a:noFill/>
            <a:ln>
              <a:noFill/>
            </a:ln>
          </p:spPr>
        </p:pic>
        <p:sp>
          <p:nvSpPr>
            <p:cNvPr id="664" name="Google Shape;664;g2509b96e28f_3_1722"/>
            <p:cNvSpPr/>
            <p:nvPr/>
          </p:nvSpPr>
          <p:spPr>
            <a:xfrm>
              <a:off x="239525" y="7692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2509b96e28f_3_1722"/>
            <p:cNvSpPr/>
            <p:nvPr/>
          </p:nvSpPr>
          <p:spPr>
            <a:xfrm>
              <a:off x="239525" y="29226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6" name="Google Shape;666;g2509b96e28f_3_1722"/>
          <p:cNvPicPr preferRelativeResize="0"/>
          <p:nvPr/>
        </p:nvPicPr>
        <p:blipFill>
          <a:blip r:embed="rId4">
            <a:alphaModFix/>
          </a:blip>
          <a:stretch>
            <a:fillRect/>
          </a:stretch>
        </p:blipFill>
        <p:spPr>
          <a:xfrm>
            <a:off x="1389400" y="-283875"/>
            <a:ext cx="1073200" cy="692900"/>
          </a:xfrm>
          <a:prstGeom prst="rect">
            <a:avLst/>
          </a:prstGeom>
          <a:noFill/>
          <a:ln>
            <a:noFill/>
          </a:ln>
        </p:spPr>
      </p:pic>
      <p:pic>
        <p:nvPicPr>
          <p:cNvPr id="667" name="Google Shape;667;g2509b96e28f_3_1722"/>
          <p:cNvPicPr preferRelativeResize="0"/>
          <p:nvPr/>
        </p:nvPicPr>
        <p:blipFill>
          <a:blip r:embed="rId5">
            <a:alphaModFix/>
          </a:blip>
          <a:stretch>
            <a:fillRect/>
          </a:stretch>
        </p:blipFill>
        <p:spPr>
          <a:xfrm rot="5400000">
            <a:off x="5910300" y="-85175"/>
            <a:ext cx="255550" cy="634550"/>
          </a:xfrm>
          <a:prstGeom prst="rect">
            <a:avLst/>
          </a:prstGeom>
          <a:noFill/>
          <a:ln>
            <a:noFill/>
          </a:ln>
        </p:spPr>
      </p:pic>
      <p:grpSp>
        <p:nvGrpSpPr>
          <p:cNvPr id="668" name="Google Shape;668;g2509b96e28f_3_1722"/>
          <p:cNvGrpSpPr/>
          <p:nvPr/>
        </p:nvGrpSpPr>
        <p:grpSpPr>
          <a:xfrm>
            <a:off x="133572" y="409017"/>
            <a:ext cx="440066" cy="228529"/>
            <a:chOff x="304150" y="1012425"/>
            <a:chExt cx="7007425" cy="3639000"/>
          </a:xfrm>
        </p:grpSpPr>
        <p:sp>
          <p:nvSpPr>
            <p:cNvPr id="669" name="Google Shape;669;g2509b96e28f_3_1722"/>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2509b96e28f_3_1722"/>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2509b96e28f_3_1722"/>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509b96e28f_3_1722"/>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2509b96e28f_3_1722"/>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74" name="Shape 674"/>
        <p:cNvGrpSpPr/>
        <p:nvPr/>
      </p:nvGrpSpPr>
      <p:grpSpPr>
        <a:xfrm>
          <a:off x="0" y="0"/>
          <a:ext cx="0" cy="0"/>
          <a:chOff x="0" y="0"/>
          <a:chExt cx="0" cy="0"/>
        </a:xfrm>
      </p:grpSpPr>
      <p:pic>
        <p:nvPicPr>
          <p:cNvPr id="675" name="Google Shape;675;g2509b96e28f_3_174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76" name="Google Shape;676;g2509b96e28f_3_1742"/>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2509b96e28f_3_174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678" name="Google Shape;678;g2509b96e28f_3_1742"/>
          <p:cNvSpPr txBox="1"/>
          <p:nvPr>
            <p:ph idx="1" type="subTitle"/>
          </p:nvPr>
        </p:nvSpPr>
        <p:spPr>
          <a:xfrm>
            <a:off x="874775" y="2968399"/>
            <a:ext cx="2369400" cy="9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79" name="Google Shape;679;g2509b96e28f_3_1742"/>
          <p:cNvSpPr txBox="1"/>
          <p:nvPr>
            <p:ph idx="2" type="subTitle"/>
          </p:nvPr>
        </p:nvSpPr>
        <p:spPr>
          <a:xfrm>
            <a:off x="874775" y="2564425"/>
            <a:ext cx="2369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680" name="Google Shape;680;g2509b96e28f_3_1742"/>
          <p:cNvSpPr txBox="1"/>
          <p:nvPr>
            <p:ph idx="3" type="subTitle"/>
          </p:nvPr>
        </p:nvSpPr>
        <p:spPr>
          <a:xfrm>
            <a:off x="3387300" y="2968399"/>
            <a:ext cx="2369400" cy="9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81" name="Google Shape;681;g2509b96e28f_3_1742"/>
          <p:cNvSpPr txBox="1"/>
          <p:nvPr>
            <p:ph idx="4" type="subTitle"/>
          </p:nvPr>
        </p:nvSpPr>
        <p:spPr>
          <a:xfrm>
            <a:off x="3387300" y="2564425"/>
            <a:ext cx="2369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682" name="Google Shape;682;g2509b96e28f_3_1742"/>
          <p:cNvSpPr txBox="1"/>
          <p:nvPr>
            <p:ph idx="5" type="subTitle"/>
          </p:nvPr>
        </p:nvSpPr>
        <p:spPr>
          <a:xfrm>
            <a:off x="5899825" y="2968399"/>
            <a:ext cx="2369400" cy="9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83" name="Google Shape;683;g2509b96e28f_3_1742"/>
          <p:cNvSpPr txBox="1"/>
          <p:nvPr>
            <p:ph idx="6" type="subTitle"/>
          </p:nvPr>
        </p:nvSpPr>
        <p:spPr>
          <a:xfrm>
            <a:off x="5899825" y="2564425"/>
            <a:ext cx="2369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684" name="Google Shape;684;g2509b96e28f_3_1742"/>
          <p:cNvPicPr preferRelativeResize="0"/>
          <p:nvPr/>
        </p:nvPicPr>
        <p:blipFill>
          <a:blip r:embed="rId3">
            <a:alphaModFix/>
          </a:blip>
          <a:stretch>
            <a:fillRect/>
          </a:stretch>
        </p:blipFill>
        <p:spPr>
          <a:xfrm>
            <a:off x="7823975" y="-104225"/>
            <a:ext cx="825000" cy="594100"/>
          </a:xfrm>
          <a:prstGeom prst="rect">
            <a:avLst/>
          </a:prstGeom>
          <a:noFill/>
          <a:ln>
            <a:noFill/>
          </a:ln>
        </p:spPr>
      </p:pic>
      <p:pic>
        <p:nvPicPr>
          <p:cNvPr id="685" name="Google Shape;685;g2509b96e28f_3_1742"/>
          <p:cNvPicPr preferRelativeResize="0"/>
          <p:nvPr/>
        </p:nvPicPr>
        <p:blipFill>
          <a:blip r:embed="rId4">
            <a:alphaModFix/>
          </a:blip>
          <a:stretch>
            <a:fillRect/>
          </a:stretch>
        </p:blipFill>
        <p:spPr>
          <a:xfrm flipH="1" rot="-434991">
            <a:off x="2565547" y="-288089"/>
            <a:ext cx="1791649" cy="822328"/>
          </a:xfrm>
          <a:prstGeom prst="rect">
            <a:avLst/>
          </a:prstGeom>
          <a:noFill/>
          <a:ln>
            <a:noFill/>
          </a:ln>
        </p:spPr>
      </p:pic>
      <p:sp>
        <p:nvSpPr>
          <p:cNvPr id="686" name="Google Shape;686;g2509b96e28f_3_1742"/>
          <p:cNvSpPr/>
          <p:nvPr/>
        </p:nvSpPr>
        <p:spPr>
          <a:xfrm>
            <a:off x="-8200" y="0"/>
            <a:ext cx="6345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g2509b96e28f_3_1742"/>
          <p:cNvPicPr preferRelativeResize="0"/>
          <p:nvPr/>
        </p:nvPicPr>
        <p:blipFill>
          <a:blip r:embed="rId5">
            <a:alphaModFix/>
          </a:blip>
          <a:stretch>
            <a:fillRect/>
          </a:stretch>
        </p:blipFill>
        <p:spPr>
          <a:xfrm>
            <a:off x="8202775" y="4257550"/>
            <a:ext cx="1073200" cy="692900"/>
          </a:xfrm>
          <a:prstGeom prst="rect">
            <a:avLst/>
          </a:prstGeom>
          <a:noFill/>
          <a:ln>
            <a:noFill/>
          </a:ln>
        </p:spPr>
      </p:pic>
      <p:pic>
        <p:nvPicPr>
          <p:cNvPr id="688" name="Google Shape;688;g2509b96e28f_3_1742"/>
          <p:cNvPicPr preferRelativeResize="0"/>
          <p:nvPr/>
        </p:nvPicPr>
        <p:blipFill>
          <a:blip r:embed="rId6">
            <a:alphaModFix/>
          </a:blip>
          <a:stretch>
            <a:fillRect/>
          </a:stretch>
        </p:blipFill>
        <p:spPr>
          <a:xfrm flipH="1">
            <a:off x="-929922" y="3632175"/>
            <a:ext cx="2423445" cy="2382002"/>
          </a:xfrm>
          <a:prstGeom prst="rect">
            <a:avLst/>
          </a:prstGeom>
          <a:noFill/>
          <a:ln>
            <a:noFill/>
          </a:ln>
        </p:spPr>
      </p:pic>
      <p:sp>
        <p:nvSpPr>
          <p:cNvPr id="689" name="Google Shape;689;g2509b96e28f_3_1742"/>
          <p:cNvSpPr/>
          <p:nvPr/>
        </p:nvSpPr>
        <p:spPr>
          <a:xfrm>
            <a:off x="3457425" y="47524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3 Institute Bild im Kreis">
  <p:cSld name="Titel 3 Institute Bild im Kreis">
    <p:spTree>
      <p:nvGrpSpPr>
        <p:cNvPr id="50" name="Shape 50"/>
        <p:cNvGrpSpPr/>
        <p:nvPr/>
      </p:nvGrpSpPr>
      <p:grpSpPr>
        <a:xfrm>
          <a:off x="0" y="0"/>
          <a:ext cx="0" cy="0"/>
          <a:chOff x="0" y="0"/>
          <a:chExt cx="0" cy="0"/>
        </a:xfrm>
      </p:grpSpPr>
      <p:pic>
        <p:nvPicPr>
          <p:cNvPr id="51" name="Google Shape;51;p43"/>
          <p:cNvPicPr preferRelativeResize="0"/>
          <p:nvPr/>
        </p:nvPicPr>
        <p:blipFill rotWithShape="1">
          <a:blip r:embed="rId2">
            <a:alphaModFix/>
          </a:blip>
          <a:srcRect b="0" l="0" r="0" t="0"/>
          <a:stretch/>
        </p:blipFill>
        <p:spPr>
          <a:xfrm>
            <a:off x="406800" y="268958"/>
            <a:ext cx="2056867" cy="431998"/>
          </a:xfrm>
          <a:prstGeom prst="rect">
            <a:avLst/>
          </a:prstGeom>
          <a:noFill/>
          <a:ln>
            <a:noFill/>
          </a:ln>
        </p:spPr>
      </p:pic>
      <p:sp>
        <p:nvSpPr>
          <p:cNvPr id="52" name="Google Shape;52;p43"/>
          <p:cNvSpPr txBox="1"/>
          <p:nvPr>
            <p:ph idx="1" type="body"/>
          </p:nvPr>
        </p:nvSpPr>
        <p:spPr>
          <a:xfrm>
            <a:off x="952454" y="593154"/>
            <a:ext cx="3561913" cy="43508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750"/>
              </a:spcBef>
              <a:spcAft>
                <a:spcPts val="0"/>
              </a:spcAft>
              <a:buSzPts val="1200"/>
              <a:buFont typeface="Arial"/>
              <a:buNone/>
              <a:defRPr sz="12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53" name="Google Shape;53;p43"/>
          <p:cNvSpPr/>
          <p:nvPr/>
        </p:nvSpPr>
        <p:spPr>
          <a:xfrm>
            <a:off x="0" y="1266842"/>
            <a:ext cx="9144000" cy="387665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54" name="Google Shape;54;p43"/>
          <p:cNvSpPr txBox="1"/>
          <p:nvPr>
            <p:ph idx="2" type="body"/>
          </p:nvPr>
        </p:nvSpPr>
        <p:spPr>
          <a:xfrm>
            <a:off x="388205" y="1456567"/>
            <a:ext cx="4536000" cy="263638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SzPts val="2800"/>
              <a:buFont typeface="Arial"/>
              <a:buNone/>
              <a:defRPr b="1" sz="2800">
                <a:solidFill>
                  <a:schemeClr val="lt1"/>
                </a:solidFill>
              </a:defRPr>
            </a:lvl1pPr>
            <a:lvl2pPr indent="-228600" lvl="1" marL="914400" algn="l">
              <a:lnSpc>
                <a:spcPct val="120000"/>
              </a:lnSpc>
              <a:spcBef>
                <a:spcPts val="376"/>
              </a:spcBef>
              <a:spcAft>
                <a:spcPts val="0"/>
              </a:spcAft>
              <a:buSzPts val="2800"/>
              <a:buFont typeface="Arial"/>
              <a:buNone/>
              <a:defRPr b="1" sz="2800">
                <a:solidFill>
                  <a:schemeClr val="lt1"/>
                </a:solidFill>
              </a:defRPr>
            </a:lvl2pPr>
            <a:lvl3pPr indent="-228600" lvl="2" marL="1371600" algn="l">
              <a:lnSpc>
                <a:spcPct val="120000"/>
              </a:lnSpc>
              <a:spcBef>
                <a:spcPts val="376"/>
              </a:spcBef>
              <a:spcAft>
                <a:spcPts val="0"/>
              </a:spcAft>
              <a:buSzPts val="2800"/>
              <a:buFont typeface="Arial"/>
              <a:buNone/>
              <a:defRPr b="1" sz="2800">
                <a:solidFill>
                  <a:schemeClr val="lt1"/>
                </a:solidFill>
              </a:defRPr>
            </a:lvl3pPr>
            <a:lvl4pPr indent="-228600" lvl="3" marL="1828800" algn="l">
              <a:lnSpc>
                <a:spcPct val="120000"/>
              </a:lnSpc>
              <a:spcBef>
                <a:spcPts val="376"/>
              </a:spcBef>
              <a:spcAft>
                <a:spcPts val="0"/>
              </a:spcAft>
              <a:buSzPts val="2800"/>
              <a:buFont typeface="Arial"/>
              <a:buNone/>
              <a:defRPr b="1" sz="2800">
                <a:solidFill>
                  <a:schemeClr val="lt1"/>
                </a:solidFill>
              </a:defRPr>
            </a:lvl4pPr>
            <a:lvl5pPr indent="-228600" lvl="4" marL="2286000" algn="l">
              <a:lnSpc>
                <a:spcPct val="120000"/>
              </a:lnSpc>
              <a:spcBef>
                <a:spcPts val="376"/>
              </a:spcBef>
              <a:spcAft>
                <a:spcPts val="0"/>
              </a:spcAft>
              <a:buSzPts val="2800"/>
              <a:buFont typeface="Arial"/>
              <a:buNone/>
              <a:defRPr b="1" sz="2800">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55" name="Google Shape;55;p43"/>
          <p:cNvSpPr txBox="1"/>
          <p:nvPr>
            <p:ph idx="3" type="body"/>
          </p:nvPr>
        </p:nvSpPr>
        <p:spPr>
          <a:xfrm>
            <a:off x="388941" y="4162694"/>
            <a:ext cx="4535487" cy="5886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600"/>
              <a:buFont typeface="Arial"/>
              <a:buNone/>
              <a:defRPr sz="1600">
                <a:solidFill>
                  <a:schemeClr val="lt1"/>
                </a:solidFill>
              </a:defRPr>
            </a:lvl1pPr>
            <a:lvl2pPr indent="-228600" lvl="1" marL="914400" algn="l">
              <a:lnSpc>
                <a:spcPct val="120000"/>
              </a:lnSpc>
              <a:spcBef>
                <a:spcPts val="376"/>
              </a:spcBef>
              <a:spcAft>
                <a:spcPts val="0"/>
              </a:spcAft>
              <a:buSzPts val="1600"/>
              <a:buFont typeface="Arial"/>
              <a:buNone/>
              <a:defRPr sz="1600">
                <a:solidFill>
                  <a:schemeClr val="lt1"/>
                </a:solidFill>
              </a:defRPr>
            </a:lvl2pPr>
            <a:lvl3pPr indent="-228600" lvl="2" marL="1371600" algn="l">
              <a:lnSpc>
                <a:spcPct val="120000"/>
              </a:lnSpc>
              <a:spcBef>
                <a:spcPts val="376"/>
              </a:spcBef>
              <a:spcAft>
                <a:spcPts val="0"/>
              </a:spcAft>
              <a:buSzPts val="1600"/>
              <a:buFont typeface="Arial"/>
              <a:buNone/>
              <a:defRPr sz="1600">
                <a:solidFill>
                  <a:schemeClr val="lt1"/>
                </a:solidFill>
              </a:defRPr>
            </a:lvl3pPr>
            <a:lvl4pPr indent="-228600" lvl="3" marL="1828800" algn="l">
              <a:lnSpc>
                <a:spcPct val="120000"/>
              </a:lnSpc>
              <a:spcBef>
                <a:spcPts val="376"/>
              </a:spcBef>
              <a:spcAft>
                <a:spcPts val="0"/>
              </a:spcAft>
              <a:buSzPts val="1600"/>
              <a:buFont typeface="Arial"/>
              <a:buNone/>
              <a:defRPr sz="1600">
                <a:solidFill>
                  <a:schemeClr val="lt1"/>
                </a:solidFill>
              </a:defRPr>
            </a:lvl4pPr>
            <a:lvl5pPr indent="-228600" lvl="4" marL="2286000" algn="l">
              <a:lnSpc>
                <a:spcPct val="120000"/>
              </a:lnSpc>
              <a:spcBef>
                <a:spcPts val="376"/>
              </a:spcBef>
              <a:spcAft>
                <a:spcPts val="0"/>
              </a:spcAft>
              <a:buSzPts val="1600"/>
              <a:buFont typeface="Arial"/>
              <a:buNone/>
              <a:defRPr sz="1600">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56" name="Google Shape;56;p43"/>
          <p:cNvSpPr/>
          <p:nvPr>
            <p:ph idx="4" type="pic"/>
          </p:nvPr>
        </p:nvSpPr>
        <p:spPr>
          <a:xfrm>
            <a:off x="5060018" y="698873"/>
            <a:ext cx="3816000" cy="3816000"/>
          </a:xfrm>
          <a:prstGeom prst="ellipse">
            <a:avLst/>
          </a:prstGeom>
          <a:solidFill>
            <a:schemeClr val="lt1"/>
          </a:solidFill>
          <a:ln>
            <a:noFill/>
          </a:ln>
        </p:spPr>
      </p:sp>
      <p:sp>
        <p:nvSpPr>
          <p:cNvPr id="57" name="Google Shape;57;p43"/>
          <p:cNvSpPr/>
          <p:nvPr>
            <p:ph idx="5" type="pic"/>
          </p:nvPr>
        </p:nvSpPr>
        <p:spPr>
          <a:xfrm>
            <a:off x="7437803" y="3498494"/>
            <a:ext cx="1329711" cy="1328400"/>
          </a:xfrm>
          <a:prstGeom prst="ellipse">
            <a:avLst/>
          </a:prstGeom>
          <a:solidFill>
            <a:schemeClr val="lt1"/>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690" name="Shape 690"/>
        <p:cNvGrpSpPr/>
        <p:nvPr/>
      </p:nvGrpSpPr>
      <p:grpSpPr>
        <a:xfrm>
          <a:off x="0" y="0"/>
          <a:ext cx="0" cy="0"/>
          <a:chOff x="0" y="0"/>
          <a:chExt cx="0" cy="0"/>
        </a:xfrm>
      </p:grpSpPr>
      <p:pic>
        <p:nvPicPr>
          <p:cNvPr id="691" name="Google Shape;691;g2509b96e28f_3_175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692" name="Google Shape;692;g2509b96e28f_3_1758"/>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2509b96e28f_3_175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94" name="Google Shape;694;g2509b96e28f_3_1758"/>
          <p:cNvSpPr txBox="1"/>
          <p:nvPr>
            <p:ph idx="1" type="subTitle"/>
          </p:nvPr>
        </p:nvSpPr>
        <p:spPr>
          <a:xfrm>
            <a:off x="1962862" y="1788875"/>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95" name="Google Shape;695;g2509b96e28f_3_1758"/>
          <p:cNvSpPr txBox="1"/>
          <p:nvPr>
            <p:ph idx="2" type="subTitle"/>
          </p:nvPr>
        </p:nvSpPr>
        <p:spPr>
          <a:xfrm>
            <a:off x="1962850" y="1398925"/>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696" name="Google Shape;696;g2509b96e28f_3_1758"/>
          <p:cNvSpPr txBox="1"/>
          <p:nvPr>
            <p:ph idx="3" type="subTitle"/>
          </p:nvPr>
        </p:nvSpPr>
        <p:spPr>
          <a:xfrm>
            <a:off x="5808237" y="1788875"/>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97" name="Google Shape;697;g2509b96e28f_3_1758"/>
          <p:cNvSpPr txBox="1"/>
          <p:nvPr>
            <p:ph idx="4" type="subTitle"/>
          </p:nvPr>
        </p:nvSpPr>
        <p:spPr>
          <a:xfrm>
            <a:off x="5808225" y="1398925"/>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698" name="Google Shape;698;g2509b96e28f_3_1758"/>
          <p:cNvSpPr txBox="1"/>
          <p:nvPr>
            <p:ph idx="5" type="subTitle"/>
          </p:nvPr>
        </p:nvSpPr>
        <p:spPr>
          <a:xfrm>
            <a:off x="1962862" y="3345601"/>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699" name="Google Shape;699;g2509b96e28f_3_1758"/>
          <p:cNvSpPr txBox="1"/>
          <p:nvPr>
            <p:ph idx="6" type="subTitle"/>
          </p:nvPr>
        </p:nvSpPr>
        <p:spPr>
          <a:xfrm>
            <a:off x="1962850" y="2955650"/>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700" name="Google Shape;700;g2509b96e28f_3_1758"/>
          <p:cNvSpPr txBox="1"/>
          <p:nvPr>
            <p:ph idx="7" type="subTitle"/>
          </p:nvPr>
        </p:nvSpPr>
        <p:spPr>
          <a:xfrm>
            <a:off x="5808237" y="3345601"/>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01" name="Google Shape;701;g2509b96e28f_3_1758"/>
          <p:cNvSpPr txBox="1"/>
          <p:nvPr>
            <p:ph idx="8" type="subTitle"/>
          </p:nvPr>
        </p:nvSpPr>
        <p:spPr>
          <a:xfrm>
            <a:off x="5808225" y="2955650"/>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702" name="Google Shape;702;g2509b96e28f_3_1758"/>
          <p:cNvPicPr preferRelativeResize="0"/>
          <p:nvPr/>
        </p:nvPicPr>
        <p:blipFill>
          <a:blip r:embed="rId3">
            <a:alphaModFix/>
          </a:blip>
          <a:stretch>
            <a:fillRect/>
          </a:stretch>
        </p:blipFill>
        <p:spPr>
          <a:xfrm flipH="1" rot="10232435">
            <a:off x="5206647" y="4603286"/>
            <a:ext cx="1791649" cy="822328"/>
          </a:xfrm>
          <a:prstGeom prst="rect">
            <a:avLst/>
          </a:prstGeom>
          <a:noFill/>
          <a:ln>
            <a:noFill/>
          </a:ln>
        </p:spPr>
      </p:pic>
      <p:sp>
        <p:nvSpPr>
          <p:cNvPr id="703" name="Google Shape;703;g2509b96e28f_3_1758"/>
          <p:cNvSpPr/>
          <p:nvPr/>
        </p:nvSpPr>
        <p:spPr>
          <a:xfrm>
            <a:off x="8509500" y="4173000"/>
            <a:ext cx="6345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g2509b96e28f_3_1758"/>
          <p:cNvGrpSpPr/>
          <p:nvPr/>
        </p:nvGrpSpPr>
        <p:grpSpPr>
          <a:xfrm>
            <a:off x="8580031" y="1022100"/>
            <a:ext cx="475588" cy="2490000"/>
            <a:chOff x="8580031" y="1022100"/>
            <a:chExt cx="475588" cy="2490000"/>
          </a:xfrm>
        </p:grpSpPr>
        <p:pic>
          <p:nvPicPr>
            <p:cNvPr id="705" name="Google Shape;705;g2509b96e28f_3_1758"/>
            <p:cNvPicPr preferRelativeResize="0"/>
            <p:nvPr/>
          </p:nvPicPr>
          <p:blipFill>
            <a:blip r:embed="rId4">
              <a:alphaModFix/>
            </a:blip>
            <a:stretch>
              <a:fillRect/>
            </a:stretch>
          </p:blipFill>
          <p:spPr>
            <a:xfrm>
              <a:off x="8580031" y="3067500"/>
              <a:ext cx="475588" cy="444600"/>
            </a:xfrm>
            <a:prstGeom prst="rect">
              <a:avLst/>
            </a:prstGeom>
            <a:noFill/>
            <a:ln>
              <a:noFill/>
            </a:ln>
          </p:spPr>
        </p:pic>
        <p:sp>
          <p:nvSpPr>
            <p:cNvPr id="706" name="Google Shape;706;g2509b96e28f_3_1758"/>
            <p:cNvSpPr/>
            <p:nvPr/>
          </p:nvSpPr>
          <p:spPr>
            <a:xfrm>
              <a:off x="8703675" y="10221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2509b96e28f_3_1758"/>
            <p:cNvSpPr/>
            <p:nvPr/>
          </p:nvSpPr>
          <p:spPr>
            <a:xfrm>
              <a:off x="8703675" y="31755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8" name="Google Shape;708;g2509b96e28f_3_1758"/>
          <p:cNvPicPr preferRelativeResize="0"/>
          <p:nvPr/>
        </p:nvPicPr>
        <p:blipFill>
          <a:blip r:embed="rId5">
            <a:alphaModFix/>
          </a:blip>
          <a:stretch>
            <a:fillRect/>
          </a:stretch>
        </p:blipFill>
        <p:spPr>
          <a:xfrm>
            <a:off x="2332375" y="4668000"/>
            <a:ext cx="1073200" cy="692900"/>
          </a:xfrm>
          <a:prstGeom prst="rect">
            <a:avLst/>
          </a:prstGeom>
          <a:noFill/>
          <a:ln>
            <a:noFill/>
          </a:ln>
        </p:spPr>
      </p:pic>
      <p:pic>
        <p:nvPicPr>
          <p:cNvPr id="709" name="Google Shape;709;g2509b96e28f_3_1758"/>
          <p:cNvPicPr preferRelativeResize="0"/>
          <p:nvPr/>
        </p:nvPicPr>
        <p:blipFill>
          <a:blip r:embed="rId6">
            <a:alphaModFix/>
          </a:blip>
          <a:stretch>
            <a:fillRect/>
          </a:stretch>
        </p:blipFill>
        <p:spPr>
          <a:xfrm rot="5400000">
            <a:off x="7460350" y="-22150"/>
            <a:ext cx="255550" cy="634550"/>
          </a:xfrm>
          <a:prstGeom prst="rect">
            <a:avLst/>
          </a:prstGeom>
          <a:noFill/>
          <a:ln>
            <a:noFill/>
          </a:ln>
        </p:spPr>
      </p:pic>
      <p:grpSp>
        <p:nvGrpSpPr>
          <p:cNvPr id="710" name="Google Shape;710;g2509b96e28f_3_1758"/>
          <p:cNvGrpSpPr/>
          <p:nvPr/>
        </p:nvGrpSpPr>
        <p:grpSpPr>
          <a:xfrm>
            <a:off x="8597722" y="661867"/>
            <a:ext cx="440066" cy="228529"/>
            <a:chOff x="304150" y="1012425"/>
            <a:chExt cx="7007425" cy="3639000"/>
          </a:xfrm>
        </p:grpSpPr>
        <p:sp>
          <p:nvSpPr>
            <p:cNvPr id="711" name="Google Shape;711;g2509b96e28f_3_175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509b96e28f_3_175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2509b96e28f_3_175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2509b96e28f_3_175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509b96e28f_3_175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6" name="Google Shape;716;g2509b96e28f_3_1758"/>
          <p:cNvPicPr preferRelativeResize="0"/>
          <p:nvPr/>
        </p:nvPicPr>
        <p:blipFill>
          <a:blip r:embed="rId7">
            <a:alphaModFix/>
          </a:blip>
          <a:stretch>
            <a:fillRect/>
          </a:stretch>
        </p:blipFill>
        <p:spPr>
          <a:xfrm>
            <a:off x="-289475" y="4306950"/>
            <a:ext cx="825000" cy="594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717" name="Shape 717"/>
        <p:cNvGrpSpPr/>
        <p:nvPr/>
      </p:nvGrpSpPr>
      <p:grpSpPr>
        <a:xfrm>
          <a:off x="0" y="0"/>
          <a:ext cx="0" cy="0"/>
          <a:chOff x="0" y="0"/>
          <a:chExt cx="0" cy="0"/>
        </a:xfrm>
      </p:grpSpPr>
      <p:pic>
        <p:nvPicPr>
          <p:cNvPr id="718" name="Google Shape;718;g2509b96e28f_3_1785"/>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19" name="Google Shape;719;g2509b96e28f_3_1785"/>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2509b96e28f_3_178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721" name="Google Shape;721;g2509b96e28f_3_1785"/>
          <p:cNvSpPr txBox="1"/>
          <p:nvPr>
            <p:ph idx="1" type="subTitle"/>
          </p:nvPr>
        </p:nvSpPr>
        <p:spPr>
          <a:xfrm>
            <a:off x="722375" y="1936425"/>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22" name="Google Shape;722;g2509b96e28f_3_1785"/>
          <p:cNvSpPr txBox="1"/>
          <p:nvPr>
            <p:ph idx="2" type="subTitle"/>
          </p:nvPr>
        </p:nvSpPr>
        <p:spPr>
          <a:xfrm>
            <a:off x="722375" y="1546475"/>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723" name="Google Shape;723;g2509b96e28f_3_1785"/>
          <p:cNvSpPr txBox="1"/>
          <p:nvPr>
            <p:ph idx="3" type="subTitle"/>
          </p:nvPr>
        </p:nvSpPr>
        <p:spPr>
          <a:xfrm>
            <a:off x="3315425" y="1936425"/>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24" name="Google Shape;724;g2509b96e28f_3_1785"/>
          <p:cNvSpPr txBox="1"/>
          <p:nvPr>
            <p:ph idx="4" type="subTitle"/>
          </p:nvPr>
        </p:nvSpPr>
        <p:spPr>
          <a:xfrm>
            <a:off x="3315425" y="1546475"/>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725" name="Google Shape;725;g2509b96e28f_3_1785"/>
          <p:cNvSpPr txBox="1"/>
          <p:nvPr>
            <p:ph idx="5" type="subTitle"/>
          </p:nvPr>
        </p:nvSpPr>
        <p:spPr>
          <a:xfrm>
            <a:off x="5908525" y="1936425"/>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26" name="Google Shape;726;g2509b96e28f_3_1785"/>
          <p:cNvSpPr txBox="1"/>
          <p:nvPr>
            <p:ph idx="6" type="subTitle"/>
          </p:nvPr>
        </p:nvSpPr>
        <p:spPr>
          <a:xfrm>
            <a:off x="5908525" y="1546475"/>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727" name="Google Shape;727;g2509b96e28f_3_1785"/>
          <p:cNvSpPr txBox="1"/>
          <p:nvPr>
            <p:ph idx="7" type="subTitle"/>
          </p:nvPr>
        </p:nvSpPr>
        <p:spPr>
          <a:xfrm>
            <a:off x="722375" y="3394300"/>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28" name="Google Shape;728;g2509b96e28f_3_1785"/>
          <p:cNvSpPr txBox="1"/>
          <p:nvPr>
            <p:ph idx="8" type="subTitle"/>
          </p:nvPr>
        </p:nvSpPr>
        <p:spPr>
          <a:xfrm>
            <a:off x="722375" y="3004357"/>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729" name="Google Shape;729;g2509b96e28f_3_1785"/>
          <p:cNvSpPr txBox="1"/>
          <p:nvPr>
            <p:ph idx="9" type="subTitle"/>
          </p:nvPr>
        </p:nvSpPr>
        <p:spPr>
          <a:xfrm>
            <a:off x="3315425" y="3394300"/>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30" name="Google Shape;730;g2509b96e28f_3_1785"/>
          <p:cNvSpPr txBox="1"/>
          <p:nvPr>
            <p:ph idx="13" type="subTitle"/>
          </p:nvPr>
        </p:nvSpPr>
        <p:spPr>
          <a:xfrm>
            <a:off x="3315425" y="3004357"/>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731" name="Google Shape;731;g2509b96e28f_3_1785"/>
          <p:cNvSpPr txBox="1"/>
          <p:nvPr>
            <p:ph idx="14" type="subTitle"/>
          </p:nvPr>
        </p:nvSpPr>
        <p:spPr>
          <a:xfrm>
            <a:off x="5908525" y="3394300"/>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32" name="Google Shape;732;g2509b96e28f_3_1785"/>
          <p:cNvSpPr txBox="1"/>
          <p:nvPr>
            <p:ph idx="15" type="subTitle"/>
          </p:nvPr>
        </p:nvSpPr>
        <p:spPr>
          <a:xfrm>
            <a:off x="5908525" y="3004357"/>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733" name="Google Shape;733;g2509b96e28f_3_1785"/>
          <p:cNvPicPr preferRelativeResize="0"/>
          <p:nvPr/>
        </p:nvPicPr>
        <p:blipFill>
          <a:blip r:embed="rId3">
            <a:alphaModFix/>
          </a:blip>
          <a:stretch>
            <a:fillRect/>
          </a:stretch>
        </p:blipFill>
        <p:spPr>
          <a:xfrm flipH="1" rot="-1161470">
            <a:off x="-292178" y="-54214"/>
            <a:ext cx="1791649" cy="822329"/>
          </a:xfrm>
          <a:prstGeom prst="rect">
            <a:avLst/>
          </a:prstGeom>
          <a:noFill/>
          <a:ln>
            <a:noFill/>
          </a:ln>
        </p:spPr>
      </p:pic>
      <p:sp>
        <p:nvSpPr>
          <p:cNvPr id="734" name="Google Shape;734;g2509b96e28f_3_1785"/>
          <p:cNvSpPr/>
          <p:nvPr/>
        </p:nvSpPr>
        <p:spPr>
          <a:xfrm>
            <a:off x="3493850" y="47534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5" name="Google Shape;735;g2509b96e28f_3_1785"/>
          <p:cNvPicPr preferRelativeResize="0"/>
          <p:nvPr/>
        </p:nvPicPr>
        <p:blipFill>
          <a:blip r:embed="rId4">
            <a:alphaModFix/>
          </a:blip>
          <a:stretch>
            <a:fillRect/>
          </a:stretch>
        </p:blipFill>
        <p:spPr>
          <a:xfrm>
            <a:off x="6710225" y="-258750"/>
            <a:ext cx="1073200" cy="692900"/>
          </a:xfrm>
          <a:prstGeom prst="rect">
            <a:avLst/>
          </a:prstGeom>
          <a:noFill/>
          <a:ln>
            <a:noFill/>
          </a:ln>
        </p:spPr>
      </p:pic>
      <p:pic>
        <p:nvPicPr>
          <p:cNvPr id="736" name="Google Shape;736;g2509b96e28f_3_1785"/>
          <p:cNvPicPr preferRelativeResize="0"/>
          <p:nvPr/>
        </p:nvPicPr>
        <p:blipFill>
          <a:blip r:embed="rId5">
            <a:alphaModFix/>
          </a:blip>
          <a:stretch>
            <a:fillRect/>
          </a:stretch>
        </p:blipFill>
        <p:spPr>
          <a:xfrm flipH="1">
            <a:off x="-929922" y="3765750"/>
            <a:ext cx="2423445" cy="2382002"/>
          </a:xfrm>
          <a:prstGeom prst="rect">
            <a:avLst/>
          </a:prstGeom>
          <a:noFill/>
          <a:ln>
            <a:noFill/>
          </a:ln>
        </p:spPr>
      </p:pic>
      <p:pic>
        <p:nvPicPr>
          <p:cNvPr id="737" name="Google Shape;737;g2509b96e28f_3_1785"/>
          <p:cNvPicPr preferRelativeResize="0"/>
          <p:nvPr/>
        </p:nvPicPr>
        <p:blipFill>
          <a:blip r:embed="rId6">
            <a:alphaModFix/>
          </a:blip>
          <a:stretch>
            <a:fillRect/>
          </a:stretch>
        </p:blipFill>
        <p:spPr>
          <a:xfrm>
            <a:off x="79725" y="1692737"/>
            <a:ext cx="255550" cy="634550"/>
          </a:xfrm>
          <a:prstGeom prst="rect">
            <a:avLst/>
          </a:prstGeom>
          <a:noFill/>
          <a:ln>
            <a:noFill/>
          </a:ln>
        </p:spPr>
      </p:pic>
      <p:pic>
        <p:nvPicPr>
          <p:cNvPr id="738" name="Google Shape;738;g2509b96e28f_3_1785"/>
          <p:cNvPicPr preferRelativeResize="0"/>
          <p:nvPr/>
        </p:nvPicPr>
        <p:blipFill>
          <a:blip r:embed="rId7">
            <a:alphaModFix/>
          </a:blip>
          <a:stretch>
            <a:fillRect/>
          </a:stretch>
        </p:blipFill>
        <p:spPr>
          <a:xfrm>
            <a:off x="8501625" y="3613500"/>
            <a:ext cx="825000" cy="5941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739" name="Shape 739"/>
        <p:cNvGrpSpPr/>
        <p:nvPr/>
      </p:nvGrpSpPr>
      <p:grpSpPr>
        <a:xfrm>
          <a:off x="0" y="0"/>
          <a:ext cx="0" cy="0"/>
          <a:chOff x="0" y="0"/>
          <a:chExt cx="0" cy="0"/>
        </a:xfrm>
      </p:grpSpPr>
      <p:pic>
        <p:nvPicPr>
          <p:cNvPr id="740" name="Google Shape;740;g2509b96e28f_3_180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41" name="Google Shape;741;g2509b96e28f_3_1807"/>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2509b96e28f_3_1807"/>
          <p:cNvSpPr txBox="1"/>
          <p:nvPr>
            <p:ph idx="1" type="subTitle"/>
          </p:nvPr>
        </p:nvSpPr>
        <p:spPr>
          <a:xfrm>
            <a:off x="1330675" y="1429123"/>
            <a:ext cx="39957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43" name="Google Shape;743;g2509b96e28f_3_1807"/>
          <p:cNvSpPr txBox="1"/>
          <p:nvPr>
            <p:ph hasCustomPrompt="1" type="title"/>
          </p:nvPr>
        </p:nvSpPr>
        <p:spPr>
          <a:xfrm>
            <a:off x="1330900" y="859475"/>
            <a:ext cx="3995700" cy="6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4" name="Google Shape;744;g2509b96e28f_3_1807"/>
          <p:cNvSpPr txBox="1"/>
          <p:nvPr>
            <p:ph idx="2" type="subTitle"/>
          </p:nvPr>
        </p:nvSpPr>
        <p:spPr>
          <a:xfrm>
            <a:off x="1330675" y="2676723"/>
            <a:ext cx="39957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45" name="Google Shape;745;g2509b96e28f_3_1807"/>
          <p:cNvSpPr txBox="1"/>
          <p:nvPr>
            <p:ph hasCustomPrompt="1" idx="3" type="title"/>
          </p:nvPr>
        </p:nvSpPr>
        <p:spPr>
          <a:xfrm>
            <a:off x="1330900" y="2107150"/>
            <a:ext cx="3995700" cy="6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6" name="Google Shape;746;g2509b96e28f_3_1807"/>
          <p:cNvSpPr txBox="1"/>
          <p:nvPr>
            <p:ph idx="4" type="subTitle"/>
          </p:nvPr>
        </p:nvSpPr>
        <p:spPr>
          <a:xfrm>
            <a:off x="1330675" y="3924323"/>
            <a:ext cx="39957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47" name="Google Shape;747;g2509b96e28f_3_1807"/>
          <p:cNvSpPr txBox="1"/>
          <p:nvPr>
            <p:ph hasCustomPrompt="1" idx="5" type="title"/>
          </p:nvPr>
        </p:nvSpPr>
        <p:spPr>
          <a:xfrm>
            <a:off x="1330900" y="3354750"/>
            <a:ext cx="3995700" cy="6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8" name="Google Shape;748;g2509b96e28f_3_1807"/>
          <p:cNvSpPr/>
          <p:nvPr>
            <p:ph idx="6" type="pic"/>
          </p:nvPr>
        </p:nvSpPr>
        <p:spPr>
          <a:xfrm>
            <a:off x="6060950" y="539500"/>
            <a:ext cx="2360700" cy="4064700"/>
          </a:xfrm>
          <a:prstGeom prst="rect">
            <a:avLst/>
          </a:prstGeom>
          <a:noFill/>
          <a:ln cap="flat" cmpd="sng" w="9525">
            <a:solidFill>
              <a:schemeClr val="dk1"/>
            </a:solidFill>
            <a:prstDash val="solid"/>
            <a:round/>
            <a:headEnd len="sm" w="sm" type="none"/>
            <a:tailEnd len="sm" w="sm" type="none"/>
          </a:ln>
        </p:spPr>
      </p:sp>
      <p:grpSp>
        <p:nvGrpSpPr>
          <p:cNvPr id="749" name="Google Shape;749;g2509b96e28f_3_1807"/>
          <p:cNvGrpSpPr/>
          <p:nvPr/>
        </p:nvGrpSpPr>
        <p:grpSpPr>
          <a:xfrm>
            <a:off x="84881" y="1038982"/>
            <a:ext cx="475588" cy="2490000"/>
            <a:chOff x="84881" y="707075"/>
            <a:chExt cx="475588" cy="2490000"/>
          </a:xfrm>
        </p:grpSpPr>
        <p:pic>
          <p:nvPicPr>
            <p:cNvPr id="750" name="Google Shape;750;g2509b96e28f_3_1807"/>
            <p:cNvPicPr preferRelativeResize="0"/>
            <p:nvPr/>
          </p:nvPicPr>
          <p:blipFill>
            <a:blip r:embed="rId3">
              <a:alphaModFix/>
            </a:blip>
            <a:stretch>
              <a:fillRect/>
            </a:stretch>
          </p:blipFill>
          <p:spPr>
            <a:xfrm>
              <a:off x="84881" y="2752475"/>
              <a:ext cx="475588" cy="444600"/>
            </a:xfrm>
            <a:prstGeom prst="rect">
              <a:avLst/>
            </a:prstGeom>
            <a:noFill/>
            <a:ln>
              <a:noFill/>
            </a:ln>
          </p:spPr>
        </p:pic>
        <p:sp>
          <p:nvSpPr>
            <p:cNvPr id="751" name="Google Shape;751;g2509b96e28f_3_1807"/>
            <p:cNvSpPr/>
            <p:nvPr/>
          </p:nvSpPr>
          <p:spPr>
            <a:xfrm>
              <a:off x="208525" y="70707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2509b96e28f_3_1807"/>
            <p:cNvSpPr/>
            <p:nvPr/>
          </p:nvSpPr>
          <p:spPr>
            <a:xfrm>
              <a:off x="208525" y="28604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3" name="Google Shape;753;g2509b96e28f_3_1807"/>
          <p:cNvPicPr preferRelativeResize="0"/>
          <p:nvPr/>
        </p:nvPicPr>
        <p:blipFill>
          <a:blip r:embed="rId4">
            <a:alphaModFix/>
          </a:blip>
          <a:stretch>
            <a:fillRect/>
          </a:stretch>
        </p:blipFill>
        <p:spPr>
          <a:xfrm flipH="1">
            <a:off x="-813397" y="3823275"/>
            <a:ext cx="2423445" cy="2382002"/>
          </a:xfrm>
          <a:prstGeom prst="rect">
            <a:avLst/>
          </a:prstGeom>
          <a:noFill/>
          <a:ln>
            <a:noFill/>
          </a:ln>
        </p:spPr>
      </p:pic>
      <p:grpSp>
        <p:nvGrpSpPr>
          <p:cNvPr id="754" name="Google Shape;754;g2509b96e28f_3_1807"/>
          <p:cNvGrpSpPr/>
          <p:nvPr/>
        </p:nvGrpSpPr>
        <p:grpSpPr>
          <a:xfrm>
            <a:off x="102572" y="678749"/>
            <a:ext cx="440066" cy="228529"/>
            <a:chOff x="304150" y="1012425"/>
            <a:chExt cx="7007425" cy="3639000"/>
          </a:xfrm>
        </p:grpSpPr>
        <p:sp>
          <p:nvSpPr>
            <p:cNvPr id="755" name="Google Shape;755;g2509b96e28f_3_1807"/>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2509b96e28f_3_1807"/>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09b96e28f_3_1807"/>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2509b96e28f_3_1807"/>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509b96e28f_3_1807"/>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g2509b96e28f_3_1807"/>
          <p:cNvSpPr/>
          <p:nvPr/>
        </p:nvSpPr>
        <p:spPr>
          <a:xfrm>
            <a:off x="2288800" y="12962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g2509b96e28f_3_1807"/>
          <p:cNvPicPr preferRelativeResize="0"/>
          <p:nvPr/>
        </p:nvPicPr>
        <p:blipFill>
          <a:blip r:embed="rId5">
            <a:alphaModFix/>
          </a:blip>
          <a:stretch>
            <a:fillRect/>
          </a:stretch>
        </p:blipFill>
        <p:spPr>
          <a:xfrm rot="5400000">
            <a:off x="1222225" y="-22050"/>
            <a:ext cx="255550" cy="6345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_1">
    <p:spTree>
      <p:nvGrpSpPr>
        <p:cNvPr id="762" name="Shape 762"/>
        <p:cNvGrpSpPr/>
        <p:nvPr/>
      </p:nvGrpSpPr>
      <p:grpSpPr>
        <a:xfrm>
          <a:off x="0" y="0"/>
          <a:ext cx="0" cy="0"/>
          <a:chOff x="0" y="0"/>
          <a:chExt cx="0" cy="0"/>
        </a:xfrm>
      </p:grpSpPr>
      <p:pic>
        <p:nvPicPr>
          <p:cNvPr id="763" name="Google Shape;763;g2509b96e28f_3_183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64" name="Google Shape;764;g2509b96e28f_3_1830"/>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509b96e28f_3_183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66" name="Google Shape;766;g2509b96e28f_3_1830"/>
          <p:cNvSpPr txBox="1"/>
          <p:nvPr>
            <p:ph idx="1" type="subTitle"/>
          </p:nvPr>
        </p:nvSpPr>
        <p:spPr>
          <a:xfrm>
            <a:off x="984461" y="2096900"/>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67" name="Google Shape;767;g2509b96e28f_3_1830"/>
          <p:cNvSpPr txBox="1"/>
          <p:nvPr>
            <p:ph hasCustomPrompt="1" idx="2" type="title"/>
          </p:nvPr>
        </p:nvSpPr>
        <p:spPr>
          <a:xfrm>
            <a:off x="3337336" y="1730263"/>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68" name="Google Shape;768;g2509b96e28f_3_1830"/>
          <p:cNvSpPr txBox="1"/>
          <p:nvPr>
            <p:ph idx="3" type="subTitle"/>
          </p:nvPr>
        </p:nvSpPr>
        <p:spPr>
          <a:xfrm>
            <a:off x="984451" y="1295600"/>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pic>
        <p:nvPicPr>
          <p:cNvPr id="769" name="Google Shape;769;g2509b96e28f_3_1830"/>
          <p:cNvPicPr preferRelativeResize="0"/>
          <p:nvPr/>
        </p:nvPicPr>
        <p:blipFill>
          <a:blip r:embed="rId3">
            <a:alphaModFix/>
          </a:blip>
          <a:stretch>
            <a:fillRect/>
          </a:stretch>
        </p:blipFill>
        <p:spPr>
          <a:xfrm flipH="1" rot="-3670973">
            <a:off x="-1036828" y="2993810"/>
            <a:ext cx="1791648" cy="822328"/>
          </a:xfrm>
          <a:prstGeom prst="rect">
            <a:avLst/>
          </a:prstGeom>
          <a:noFill/>
          <a:ln>
            <a:noFill/>
          </a:ln>
        </p:spPr>
      </p:pic>
      <p:pic>
        <p:nvPicPr>
          <p:cNvPr id="770" name="Google Shape;770;g2509b96e28f_3_1830"/>
          <p:cNvPicPr preferRelativeResize="0"/>
          <p:nvPr/>
        </p:nvPicPr>
        <p:blipFill>
          <a:blip r:embed="rId4">
            <a:alphaModFix/>
          </a:blip>
          <a:stretch>
            <a:fillRect/>
          </a:stretch>
        </p:blipFill>
        <p:spPr>
          <a:xfrm>
            <a:off x="7982425" y="0"/>
            <a:ext cx="1073200" cy="692900"/>
          </a:xfrm>
          <a:prstGeom prst="rect">
            <a:avLst/>
          </a:prstGeom>
          <a:noFill/>
          <a:ln>
            <a:noFill/>
          </a:ln>
        </p:spPr>
      </p:pic>
      <p:pic>
        <p:nvPicPr>
          <p:cNvPr id="771" name="Google Shape;771;g2509b96e28f_3_1830"/>
          <p:cNvPicPr preferRelativeResize="0"/>
          <p:nvPr/>
        </p:nvPicPr>
        <p:blipFill>
          <a:blip r:embed="rId5">
            <a:alphaModFix/>
          </a:blip>
          <a:stretch>
            <a:fillRect/>
          </a:stretch>
        </p:blipFill>
        <p:spPr>
          <a:xfrm rot="10800000">
            <a:off x="-986772" y="-922350"/>
            <a:ext cx="2423445" cy="2382002"/>
          </a:xfrm>
          <a:prstGeom prst="rect">
            <a:avLst/>
          </a:prstGeom>
          <a:noFill/>
          <a:ln>
            <a:noFill/>
          </a:ln>
        </p:spPr>
      </p:pic>
      <p:pic>
        <p:nvPicPr>
          <p:cNvPr id="772" name="Google Shape;772;g2509b96e28f_3_1830"/>
          <p:cNvPicPr preferRelativeResize="0"/>
          <p:nvPr/>
        </p:nvPicPr>
        <p:blipFill>
          <a:blip r:embed="rId6">
            <a:alphaModFix/>
          </a:blip>
          <a:stretch>
            <a:fillRect/>
          </a:stretch>
        </p:blipFill>
        <p:spPr>
          <a:xfrm rot="5400000">
            <a:off x="4444200" y="4590625"/>
            <a:ext cx="255550" cy="634550"/>
          </a:xfrm>
          <a:prstGeom prst="rect">
            <a:avLst/>
          </a:prstGeom>
          <a:noFill/>
          <a:ln>
            <a:noFill/>
          </a:ln>
        </p:spPr>
      </p:pic>
      <p:sp>
        <p:nvSpPr>
          <p:cNvPr id="773" name="Google Shape;773;g2509b96e28f_3_1830"/>
          <p:cNvSpPr txBox="1"/>
          <p:nvPr>
            <p:ph idx="4" type="subTitle"/>
          </p:nvPr>
        </p:nvSpPr>
        <p:spPr>
          <a:xfrm>
            <a:off x="984452" y="3691325"/>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74" name="Google Shape;774;g2509b96e28f_3_1830"/>
          <p:cNvSpPr txBox="1"/>
          <p:nvPr>
            <p:ph hasCustomPrompt="1" idx="5" type="title"/>
          </p:nvPr>
        </p:nvSpPr>
        <p:spPr>
          <a:xfrm>
            <a:off x="3337336" y="3290675"/>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75" name="Google Shape;775;g2509b96e28f_3_1830"/>
          <p:cNvSpPr txBox="1"/>
          <p:nvPr>
            <p:ph idx="6" type="subTitle"/>
          </p:nvPr>
        </p:nvSpPr>
        <p:spPr>
          <a:xfrm>
            <a:off x="984451" y="2890025"/>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776" name="Google Shape;776;g2509b96e28f_3_1830"/>
          <p:cNvSpPr txBox="1"/>
          <p:nvPr>
            <p:ph idx="7" type="subTitle"/>
          </p:nvPr>
        </p:nvSpPr>
        <p:spPr>
          <a:xfrm>
            <a:off x="4895911" y="2096900"/>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77" name="Google Shape;777;g2509b96e28f_3_1830"/>
          <p:cNvSpPr txBox="1"/>
          <p:nvPr>
            <p:ph hasCustomPrompt="1" idx="8" type="title"/>
          </p:nvPr>
        </p:nvSpPr>
        <p:spPr>
          <a:xfrm>
            <a:off x="7248198" y="1696250"/>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78" name="Google Shape;778;g2509b96e28f_3_1830"/>
          <p:cNvSpPr txBox="1"/>
          <p:nvPr>
            <p:ph idx="9" type="subTitle"/>
          </p:nvPr>
        </p:nvSpPr>
        <p:spPr>
          <a:xfrm>
            <a:off x="4895901" y="1295600"/>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779" name="Google Shape;779;g2509b96e28f_3_1830"/>
          <p:cNvSpPr txBox="1"/>
          <p:nvPr>
            <p:ph idx="13" type="subTitle"/>
          </p:nvPr>
        </p:nvSpPr>
        <p:spPr>
          <a:xfrm>
            <a:off x="4895911" y="3691325"/>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780" name="Google Shape;780;g2509b96e28f_3_1830"/>
          <p:cNvSpPr txBox="1"/>
          <p:nvPr>
            <p:ph hasCustomPrompt="1" idx="14" type="title"/>
          </p:nvPr>
        </p:nvSpPr>
        <p:spPr>
          <a:xfrm>
            <a:off x="7248773" y="3290675"/>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81" name="Google Shape;781;g2509b96e28f_3_1830"/>
          <p:cNvSpPr txBox="1"/>
          <p:nvPr>
            <p:ph idx="15" type="subTitle"/>
          </p:nvPr>
        </p:nvSpPr>
        <p:spPr>
          <a:xfrm>
            <a:off x="4895901" y="2890025"/>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782" name="Shape 782"/>
        <p:cNvGrpSpPr/>
        <p:nvPr/>
      </p:nvGrpSpPr>
      <p:grpSpPr>
        <a:xfrm>
          <a:off x="0" y="0"/>
          <a:ext cx="0" cy="0"/>
          <a:chOff x="0" y="0"/>
          <a:chExt cx="0" cy="0"/>
        </a:xfrm>
      </p:grpSpPr>
      <p:pic>
        <p:nvPicPr>
          <p:cNvPr id="783" name="Google Shape;783;g2509b96e28f_3_185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784" name="Google Shape;784;g2509b96e28f_3_1850"/>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2509b96e28f_3_1850"/>
          <p:cNvSpPr txBox="1"/>
          <p:nvPr>
            <p:ph type="ctrTitle"/>
          </p:nvPr>
        </p:nvSpPr>
        <p:spPr>
          <a:xfrm>
            <a:off x="3907550" y="627081"/>
            <a:ext cx="3773100" cy="988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6" name="Google Shape;786;g2509b96e28f_3_1850"/>
          <p:cNvSpPr txBox="1"/>
          <p:nvPr>
            <p:ph idx="1" type="subTitle"/>
          </p:nvPr>
        </p:nvSpPr>
        <p:spPr>
          <a:xfrm>
            <a:off x="3907550" y="1408326"/>
            <a:ext cx="3773100" cy="11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pic>
        <p:nvPicPr>
          <p:cNvPr id="787" name="Google Shape;787;g2509b96e28f_3_1850"/>
          <p:cNvPicPr preferRelativeResize="0"/>
          <p:nvPr/>
        </p:nvPicPr>
        <p:blipFill>
          <a:blip r:embed="rId3">
            <a:alphaModFix/>
          </a:blip>
          <a:stretch>
            <a:fillRect/>
          </a:stretch>
        </p:blipFill>
        <p:spPr>
          <a:xfrm>
            <a:off x="7914325" y="242450"/>
            <a:ext cx="825000" cy="594100"/>
          </a:xfrm>
          <a:prstGeom prst="rect">
            <a:avLst/>
          </a:prstGeom>
          <a:noFill/>
          <a:ln>
            <a:noFill/>
          </a:ln>
        </p:spPr>
      </p:pic>
      <p:grpSp>
        <p:nvGrpSpPr>
          <p:cNvPr id="788" name="Google Shape;788;g2509b96e28f_3_1850"/>
          <p:cNvGrpSpPr/>
          <p:nvPr/>
        </p:nvGrpSpPr>
        <p:grpSpPr>
          <a:xfrm>
            <a:off x="153831" y="1792750"/>
            <a:ext cx="475588" cy="2490000"/>
            <a:chOff x="153831" y="1792750"/>
            <a:chExt cx="475588" cy="2490000"/>
          </a:xfrm>
        </p:grpSpPr>
        <p:pic>
          <p:nvPicPr>
            <p:cNvPr id="789" name="Google Shape;789;g2509b96e28f_3_1850"/>
            <p:cNvPicPr preferRelativeResize="0"/>
            <p:nvPr/>
          </p:nvPicPr>
          <p:blipFill>
            <a:blip r:embed="rId4">
              <a:alphaModFix/>
            </a:blip>
            <a:stretch>
              <a:fillRect/>
            </a:stretch>
          </p:blipFill>
          <p:spPr>
            <a:xfrm>
              <a:off x="153831" y="3838150"/>
              <a:ext cx="475588" cy="444600"/>
            </a:xfrm>
            <a:prstGeom prst="rect">
              <a:avLst/>
            </a:prstGeom>
            <a:noFill/>
            <a:ln>
              <a:noFill/>
            </a:ln>
          </p:spPr>
        </p:pic>
        <p:sp>
          <p:nvSpPr>
            <p:cNvPr id="790" name="Google Shape;790;g2509b96e28f_3_1850"/>
            <p:cNvSpPr/>
            <p:nvPr/>
          </p:nvSpPr>
          <p:spPr>
            <a:xfrm>
              <a:off x="277475" y="17927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2509b96e28f_3_1850"/>
            <p:cNvSpPr/>
            <p:nvPr/>
          </p:nvSpPr>
          <p:spPr>
            <a:xfrm>
              <a:off x="277475" y="39461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2" name="Google Shape;792;g2509b96e28f_3_1850"/>
          <p:cNvPicPr preferRelativeResize="0"/>
          <p:nvPr/>
        </p:nvPicPr>
        <p:blipFill>
          <a:blip r:embed="rId5">
            <a:alphaModFix/>
          </a:blip>
          <a:stretch>
            <a:fillRect/>
          </a:stretch>
        </p:blipFill>
        <p:spPr>
          <a:xfrm>
            <a:off x="8702200" y="2614700"/>
            <a:ext cx="232650" cy="577700"/>
          </a:xfrm>
          <a:prstGeom prst="rect">
            <a:avLst/>
          </a:prstGeom>
          <a:noFill/>
          <a:ln>
            <a:noFill/>
          </a:ln>
        </p:spPr>
      </p:pic>
      <p:grpSp>
        <p:nvGrpSpPr>
          <p:cNvPr id="793" name="Google Shape;793;g2509b96e28f_3_1850"/>
          <p:cNvGrpSpPr/>
          <p:nvPr/>
        </p:nvGrpSpPr>
        <p:grpSpPr>
          <a:xfrm>
            <a:off x="171522" y="1432517"/>
            <a:ext cx="440066" cy="228529"/>
            <a:chOff x="304150" y="1012425"/>
            <a:chExt cx="7007425" cy="3639000"/>
          </a:xfrm>
        </p:grpSpPr>
        <p:sp>
          <p:nvSpPr>
            <p:cNvPr id="794" name="Google Shape;794;g2509b96e28f_3_1850"/>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2509b96e28f_3_1850"/>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509b96e28f_3_1850"/>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2509b96e28f_3_1850"/>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2509b96e28f_3_1850"/>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g2509b96e28f_3_1850"/>
          <p:cNvSpPr/>
          <p:nvPr/>
        </p:nvSpPr>
        <p:spPr>
          <a:xfrm>
            <a:off x="2317275" y="47434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509b96e28f_3_1850"/>
          <p:cNvSpPr txBox="1"/>
          <p:nvPr/>
        </p:nvSpPr>
        <p:spPr>
          <a:xfrm>
            <a:off x="3907700" y="3774201"/>
            <a:ext cx="3772800" cy="4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US" sz="1000">
                <a:solidFill>
                  <a:schemeClr val="dk1"/>
                </a:solidFill>
                <a:latin typeface="Lato"/>
                <a:ea typeface="Lato"/>
                <a:cs typeface="Lato"/>
                <a:sym typeface="Lato"/>
              </a:rPr>
              <a:t>CREDITS: This presentation template was created by </a:t>
            </a:r>
            <a:r>
              <a:rPr b="1" lang="en-US" sz="1000">
                <a:solidFill>
                  <a:schemeClr val="dk1"/>
                </a:solidFill>
                <a:uFill>
                  <a:noFill/>
                </a:uFill>
                <a:latin typeface="Lato"/>
                <a:ea typeface="Lato"/>
                <a:cs typeface="Lato"/>
                <a:sym typeface="Lato"/>
                <a:hlinkClick r:id="rId6">
                  <a:extLst>
                    <a:ext uri="{A12FA001-AC4F-418D-AE19-62706E023703}">
                      <ahyp:hlinkClr val="tx"/>
                    </a:ext>
                  </a:extLst>
                </a:hlinkClick>
              </a:rPr>
              <a:t>Slidesgo</a:t>
            </a:r>
            <a:r>
              <a:rPr lang="en-US" sz="1000">
                <a:solidFill>
                  <a:schemeClr val="dk1"/>
                </a:solidFill>
                <a:latin typeface="Lato"/>
                <a:ea typeface="Lato"/>
                <a:cs typeface="Lato"/>
                <a:sym typeface="Lato"/>
              </a:rPr>
              <a:t>, including icons by </a:t>
            </a:r>
            <a:r>
              <a:rPr b="1" lang="en-US" sz="1000">
                <a:solidFill>
                  <a:schemeClr val="dk1"/>
                </a:solidFill>
                <a:uFill>
                  <a:noFill/>
                </a:uFill>
                <a:latin typeface="Lato"/>
                <a:ea typeface="Lato"/>
                <a:cs typeface="Lato"/>
                <a:sym typeface="Lato"/>
                <a:hlinkClick r:id="rId7">
                  <a:extLst>
                    <a:ext uri="{A12FA001-AC4F-418D-AE19-62706E023703}">
                      <ahyp:hlinkClr val="tx"/>
                    </a:ext>
                  </a:extLst>
                </a:hlinkClick>
              </a:rPr>
              <a:t>Flaticon</a:t>
            </a:r>
            <a:r>
              <a:rPr b="1" lang="en-US" sz="1000">
                <a:solidFill>
                  <a:schemeClr val="dk1"/>
                </a:solidFill>
                <a:latin typeface="Lato"/>
                <a:ea typeface="Lato"/>
                <a:cs typeface="Lato"/>
                <a:sym typeface="Lato"/>
              </a:rPr>
              <a:t> </a:t>
            </a:r>
            <a:r>
              <a:rPr lang="en-US" sz="1000">
                <a:solidFill>
                  <a:schemeClr val="dk1"/>
                </a:solidFill>
                <a:latin typeface="Lato"/>
                <a:ea typeface="Lato"/>
                <a:cs typeface="Lato"/>
                <a:sym typeface="Lato"/>
              </a:rPr>
              <a:t>and infographics &amp; images by </a:t>
            </a:r>
            <a:r>
              <a:rPr b="1" lang="en-US" sz="1000">
                <a:solidFill>
                  <a:schemeClr val="dk1"/>
                </a:solidFill>
                <a:uFill>
                  <a:noFill/>
                </a:uFill>
                <a:latin typeface="Lato"/>
                <a:ea typeface="Lato"/>
                <a:cs typeface="Lato"/>
                <a:sym typeface="Lato"/>
                <a:hlinkClick r:id="rId8">
                  <a:extLst>
                    <a:ext uri="{A12FA001-AC4F-418D-AE19-62706E023703}">
                      <ahyp:hlinkClr val="tx"/>
                    </a:ext>
                  </a:extLst>
                </a:hlinkClick>
              </a:rPr>
              <a:t>Freepik</a:t>
            </a:r>
            <a:endParaRPr b="1" sz="1000">
              <a:solidFill>
                <a:schemeClr val="dk1"/>
              </a:solidFill>
              <a:latin typeface="Lato"/>
              <a:ea typeface="Lato"/>
              <a:cs typeface="Lato"/>
              <a:sym typeface="Lato"/>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801" name="Shape 801"/>
        <p:cNvGrpSpPr/>
        <p:nvPr/>
      </p:nvGrpSpPr>
      <p:grpSpPr>
        <a:xfrm>
          <a:off x="0" y="0"/>
          <a:ext cx="0" cy="0"/>
          <a:chOff x="0" y="0"/>
          <a:chExt cx="0" cy="0"/>
        </a:xfrm>
      </p:grpSpPr>
      <p:pic>
        <p:nvPicPr>
          <p:cNvPr id="802" name="Google Shape;802;g2509b96e28f_3_1869"/>
          <p:cNvPicPr preferRelativeResize="0"/>
          <p:nvPr/>
        </p:nvPicPr>
        <p:blipFill>
          <a:blip r:embed="rId2">
            <a:alphaModFix amt="20000"/>
          </a:blip>
          <a:stretch>
            <a:fillRect/>
          </a:stretch>
        </p:blipFill>
        <p:spPr>
          <a:xfrm>
            <a:off x="0" y="0"/>
            <a:ext cx="9144003" cy="514350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803" name="Shape 803"/>
        <p:cNvGrpSpPr/>
        <p:nvPr/>
      </p:nvGrpSpPr>
      <p:grpSpPr>
        <a:xfrm>
          <a:off x="0" y="0"/>
          <a:ext cx="0" cy="0"/>
          <a:chOff x="0" y="0"/>
          <a:chExt cx="0" cy="0"/>
        </a:xfrm>
      </p:grpSpPr>
      <p:pic>
        <p:nvPicPr>
          <p:cNvPr id="804" name="Google Shape;804;g2509b96e28f_3_187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805" name="Google Shape;805;g2509b96e28f_3_1871"/>
          <p:cNvSpPr/>
          <p:nvPr/>
        </p:nvSpPr>
        <p:spPr>
          <a:xfrm>
            <a:off x="-31560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6" name="Google Shape;806;g2509b96e28f_3_1871"/>
          <p:cNvPicPr preferRelativeResize="0"/>
          <p:nvPr/>
        </p:nvPicPr>
        <p:blipFill>
          <a:blip r:embed="rId3">
            <a:alphaModFix/>
          </a:blip>
          <a:stretch>
            <a:fillRect/>
          </a:stretch>
        </p:blipFill>
        <p:spPr>
          <a:xfrm>
            <a:off x="2541500" y="4367925"/>
            <a:ext cx="825000" cy="594100"/>
          </a:xfrm>
          <a:prstGeom prst="rect">
            <a:avLst/>
          </a:prstGeom>
          <a:noFill/>
          <a:ln>
            <a:noFill/>
          </a:ln>
        </p:spPr>
      </p:pic>
      <p:pic>
        <p:nvPicPr>
          <p:cNvPr id="807" name="Google Shape;807;g2509b96e28f_3_1871"/>
          <p:cNvPicPr preferRelativeResize="0"/>
          <p:nvPr/>
        </p:nvPicPr>
        <p:blipFill>
          <a:blip r:embed="rId4">
            <a:alphaModFix/>
          </a:blip>
          <a:stretch>
            <a:fillRect/>
          </a:stretch>
        </p:blipFill>
        <p:spPr>
          <a:xfrm flipH="1" rot="10799996">
            <a:off x="6094372" y="4192835"/>
            <a:ext cx="1791649" cy="822328"/>
          </a:xfrm>
          <a:prstGeom prst="rect">
            <a:avLst/>
          </a:prstGeom>
          <a:noFill/>
          <a:ln>
            <a:noFill/>
          </a:ln>
        </p:spPr>
      </p:pic>
      <p:sp>
        <p:nvSpPr>
          <p:cNvPr id="808" name="Google Shape;808;g2509b96e28f_3_1871"/>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2509b96e28f_3_1871"/>
          <p:cNvSpPr/>
          <p:nvPr/>
        </p:nvSpPr>
        <p:spPr>
          <a:xfrm>
            <a:off x="4322525"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g2509b96e28f_3_1871"/>
          <p:cNvGrpSpPr/>
          <p:nvPr/>
        </p:nvGrpSpPr>
        <p:grpSpPr>
          <a:xfrm>
            <a:off x="115956" y="1104625"/>
            <a:ext cx="475588" cy="2490000"/>
            <a:chOff x="115956" y="1104625"/>
            <a:chExt cx="475588" cy="2490000"/>
          </a:xfrm>
        </p:grpSpPr>
        <p:pic>
          <p:nvPicPr>
            <p:cNvPr id="811" name="Google Shape;811;g2509b96e28f_3_1871"/>
            <p:cNvPicPr preferRelativeResize="0"/>
            <p:nvPr/>
          </p:nvPicPr>
          <p:blipFill>
            <a:blip r:embed="rId5">
              <a:alphaModFix/>
            </a:blip>
            <a:stretch>
              <a:fillRect/>
            </a:stretch>
          </p:blipFill>
          <p:spPr>
            <a:xfrm>
              <a:off x="115956" y="3150025"/>
              <a:ext cx="475588" cy="444600"/>
            </a:xfrm>
            <a:prstGeom prst="rect">
              <a:avLst/>
            </a:prstGeom>
            <a:noFill/>
            <a:ln>
              <a:noFill/>
            </a:ln>
          </p:spPr>
        </p:pic>
        <p:sp>
          <p:nvSpPr>
            <p:cNvPr id="812" name="Google Shape;812;g2509b96e28f_3_1871"/>
            <p:cNvSpPr/>
            <p:nvPr/>
          </p:nvSpPr>
          <p:spPr>
            <a:xfrm>
              <a:off x="239600" y="11046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2509b96e28f_3_1871"/>
            <p:cNvSpPr/>
            <p:nvPr/>
          </p:nvSpPr>
          <p:spPr>
            <a:xfrm>
              <a:off x="239600" y="325802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4" name="Google Shape;814;g2509b96e28f_3_1871"/>
          <p:cNvPicPr preferRelativeResize="0"/>
          <p:nvPr/>
        </p:nvPicPr>
        <p:blipFill>
          <a:blip r:embed="rId6">
            <a:alphaModFix/>
          </a:blip>
          <a:stretch>
            <a:fillRect/>
          </a:stretch>
        </p:blipFill>
        <p:spPr>
          <a:xfrm>
            <a:off x="1260625" y="123450"/>
            <a:ext cx="1073200" cy="692900"/>
          </a:xfrm>
          <a:prstGeom prst="rect">
            <a:avLst/>
          </a:prstGeom>
          <a:noFill/>
          <a:ln>
            <a:noFill/>
          </a:ln>
        </p:spPr>
      </p:pic>
      <p:pic>
        <p:nvPicPr>
          <p:cNvPr id="815" name="Google Shape;815;g2509b96e28f_3_1871"/>
          <p:cNvPicPr preferRelativeResize="0"/>
          <p:nvPr/>
        </p:nvPicPr>
        <p:blipFill>
          <a:blip r:embed="rId7">
            <a:alphaModFix/>
          </a:blip>
          <a:stretch>
            <a:fillRect/>
          </a:stretch>
        </p:blipFill>
        <p:spPr>
          <a:xfrm flipH="1">
            <a:off x="-807947" y="3934800"/>
            <a:ext cx="2423445" cy="2382002"/>
          </a:xfrm>
          <a:prstGeom prst="rect">
            <a:avLst/>
          </a:prstGeom>
          <a:noFill/>
          <a:ln>
            <a:noFill/>
          </a:ln>
        </p:spPr>
      </p:pic>
      <p:pic>
        <p:nvPicPr>
          <p:cNvPr id="816" name="Google Shape;816;g2509b96e28f_3_1871"/>
          <p:cNvPicPr preferRelativeResize="0"/>
          <p:nvPr/>
        </p:nvPicPr>
        <p:blipFill>
          <a:blip r:embed="rId8">
            <a:alphaModFix/>
          </a:blip>
          <a:stretch>
            <a:fillRect/>
          </a:stretch>
        </p:blipFill>
        <p:spPr>
          <a:xfrm>
            <a:off x="8648050" y="2083350"/>
            <a:ext cx="255550" cy="634550"/>
          </a:xfrm>
          <a:prstGeom prst="rect">
            <a:avLst/>
          </a:prstGeom>
          <a:noFill/>
          <a:ln>
            <a:noFill/>
          </a:ln>
        </p:spPr>
      </p:pic>
      <p:grpSp>
        <p:nvGrpSpPr>
          <p:cNvPr id="817" name="Google Shape;817;g2509b96e28f_3_1871"/>
          <p:cNvGrpSpPr/>
          <p:nvPr/>
        </p:nvGrpSpPr>
        <p:grpSpPr>
          <a:xfrm>
            <a:off x="133647" y="744392"/>
            <a:ext cx="440066" cy="228529"/>
            <a:chOff x="304150" y="1012425"/>
            <a:chExt cx="7007425" cy="3639000"/>
          </a:xfrm>
        </p:grpSpPr>
        <p:sp>
          <p:nvSpPr>
            <p:cNvPr id="818" name="Google Shape;818;g2509b96e28f_3_1871"/>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509b96e28f_3_1871"/>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2509b96e28f_3_1871"/>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2509b96e28f_3_1871"/>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2509b96e28f_3_1871"/>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823" name="Shape 823"/>
        <p:cNvGrpSpPr/>
        <p:nvPr/>
      </p:nvGrpSpPr>
      <p:grpSpPr>
        <a:xfrm>
          <a:off x="0" y="0"/>
          <a:ext cx="0" cy="0"/>
          <a:chOff x="0" y="0"/>
          <a:chExt cx="0" cy="0"/>
        </a:xfrm>
      </p:grpSpPr>
      <p:pic>
        <p:nvPicPr>
          <p:cNvPr id="824" name="Google Shape;824;g2509b96e28f_3_189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825" name="Google Shape;825;g2509b96e28f_3_1891"/>
          <p:cNvSpPr/>
          <p:nvPr/>
        </p:nvSpPr>
        <p:spPr>
          <a:xfrm>
            <a:off x="722375" y="5394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g2509b96e28f_3_1891"/>
          <p:cNvPicPr preferRelativeResize="0"/>
          <p:nvPr/>
        </p:nvPicPr>
        <p:blipFill>
          <a:blip r:embed="rId3">
            <a:alphaModFix/>
          </a:blip>
          <a:stretch>
            <a:fillRect/>
          </a:stretch>
        </p:blipFill>
        <p:spPr>
          <a:xfrm>
            <a:off x="3639350" y="242450"/>
            <a:ext cx="825000" cy="594100"/>
          </a:xfrm>
          <a:prstGeom prst="rect">
            <a:avLst/>
          </a:prstGeom>
          <a:noFill/>
          <a:ln>
            <a:noFill/>
          </a:ln>
        </p:spPr>
      </p:pic>
      <p:pic>
        <p:nvPicPr>
          <p:cNvPr id="827" name="Google Shape;827;g2509b96e28f_3_1891"/>
          <p:cNvPicPr preferRelativeResize="0"/>
          <p:nvPr/>
        </p:nvPicPr>
        <p:blipFill>
          <a:blip r:embed="rId4">
            <a:alphaModFix/>
          </a:blip>
          <a:stretch>
            <a:fillRect/>
          </a:stretch>
        </p:blipFill>
        <p:spPr>
          <a:xfrm flipH="1" rot="-5400004">
            <a:off x="-173441" y="3021285"/>
            <a:ext cx="1791649" cy="822328"/>
          </a:xfrm>
          <a:prstGeom prst="rect">
            <a:avLst/>
          </a:prstGeom>
          <a:noFill/>
          <a:ln>
            <a:noFill/>
          </a:ln>
        </p:spPr>
      </p:pic>
      <p:sp>
        <p:nvSpPr>
          <p:cNvPr id="828" name="Google Shape;828;g2509b96e28f_3_1891"/>
          <p:cNvSpPr/>
          <p:nvPr/>
        </p:nvSpPr>
        <p:spPr>
          <a:xfrm>
            <a:off x="799410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2509b96e28f_3_1891"/>
          <p:cNvSpPr/>
          <p:nvPr/>
        </p:nvSpPr>
        <p:spPr>
          <a:xfrm>
            <a:off x="85965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g2509b96e28f_3_1891"/>
          <p:cNvGrpSpPr/>
          <p:nvPr/>
        </p:nvGrpSpPr>
        <p:grpSpPr>
          <a:xfrm>
            <a:off x="8580031" y="1098300"/>
            <a:ext cx="475588" cy="2490000"/>
            <a:chOff x="8580031" y="1098300"/>
            <a:chExt cx="475588" cy="2490000"/>
          </a:xfrm>
        </p:grpSpPr>
        <p:pic>
          <p:nvPicPr>
            <p:cNvPr id="831" name="Google Shape;831;g2509b96e28f_3_1891"/>
            <p:cNvPicPr preferRelativeResize="0"/>
            <p:nvPr/>
          </p:nvPicPr>
          <p:blipFill>
            <a:blip r:embed="rId5">
              <a:alphaModFix/>
            </a:blip>
            <a:stretch>
              <a:fillRect/>
            </a:stretch>
          </p:blipFill>
          <p:spPr>
            <a:xfrm>
              <a:off x="8580031" y="3143700"/>
              <a:ext cx="475588" cy="444600"/>
            </a:xfrm>
            <a:prstGeom prst="rect">
              <a:avLst/>
            </a:prstGeom>
            <a:noFill/>
            <a:ln>
              <a:noFill/>
            </a:ln>
          </p:spPr>
        </p:pic>
        <p:sp>
          <p:nvSpPr>
            <p:cNvPr id="832" name="Google Shape;832;g2509b96e28f_3_1891"/>
            <p:cNvSpPr/>
            <p:nvPr/>
          </p:nvSpPr>
          <p:spPr>
            <a:xfrm>
              <a:off x="8703675" y="1098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2509b96e28f_3_1891"/>
            <p:cNvSpPr/>
            <p:nvPr/>
          </p:nvSpPr>
          <p:spPr>
            <a:xfrm>
              <a:off x="8703675" y="3251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4" name="Google Shape;834;g2509b96e28f_3_1891"/>
          <p:cNvPicPr preferRelativeResize="0"/>
          <p:nvPr/>
        </p:nvPicPr>
        <p:blipFill>
          <a:blip r:embed="rId6">
            <a:alphaModFix/>
          </a:blip>
          <a:stretch>
            <a:fillRect/>
          </a:stretch>
        </p:blipFill>
        <p:spPr>
          <a:xfrm>
            <a:off x="4777725" y="4450600"/>
            <a:ext cx="1073200" cy="692900"/>
          </a:xfrm>
          <a:prstGeom prst="rect">
            <a:avLst/>
          </a:prstGeom>
          <a:noFill/>
          <a:ln>
            <a:noFill/>
          </a:ln>
        </p:spPr>
      </p:pic>
      <p:pic>
        <p:nvPicPr>
          <p:cNvPr id="835" name="Google Shape;835;g2509b96e28f_3_1891"/>
          <p:cNvPicPr preferRelativeResize="0"/>
          <p:nvPr/>
        </p:nvPicPr>
        <p:blipFill>
          <a:blip r:embed="rId7">
            <a:alphaModFix/>
          </a:blip>
          <a:stretch>
            <a:fillRect/>
          </a:stretch>
        </p:blipFill>
        <p:spPr>
          <a:xfrm rot="10800000">
            <a:off x="-317947" y="-978800"/>
            <a:ext cx="2423445" cy="2382002"/>
          </a:xfrm>
          <a:prstGeom prst="rect">
            <a:avLst/>
          </a:prstGeom>
          <a:noFill/>
          <a:ln>
            <a:noFill/>
          </a:ln>
        </p:spPr>
      </p:pic>
      <p:pic>
        <p:nvPicPr>
          <p:cNvPr id="836" name="Google Shape;836;g2509b96e28f_3_1891"/>
          <p:cNvPicPr preferRelativeResize="0"/>
          <p:nvPr/>
        </p:nvPicPr>
        <p:blipFill>
          <a:blip r:embed="rId8">
            <a:alphaModFix/>
          </a:blip>
          <a:stretch>
            <a:fillRect/>
          </a:stretch>
        </p:blipFill>
        <p:spPr>
          <a:xfrm rot="5400000">
            <a:off x="6276225" y="-24200"/>
            <a:ext cx="255550" cy="634550"/>
          </a:xfrm>
          <a:prstGeom prst="rect">
            <a:avLst/>
          </a:prstGeom>
          <a:noFill/>
          <a:ln>
            <a:noFill/>
          </a:ln>
        </p:spPr>
      </p:pic>
      <p:grpSp>
        <p:nvGrpSpPr>
          <p:cNvPr id="837" name="Google Shape;837;g2509b96e28f_3_1891"/>
          <p:cNvGrpSpPr/>
          <p:nvPr/>
        </p:nvGrpSpPr>
        <p:grpSpPr>
          <a:xfrm>
            <a:off x="8597722" y="738067"/>
            <a:ext cx="440066" cy="228529"/>
            <a:chOff x="304150" y="1012425"/>
            <a:chExt cx="7007425" cy="3639000"/>
          </a:xfrm>
        </p:grpSpPr>
        <p:sp>
          <p:nvSpPr>
            <p:cNvPr id="838" name="Google Shape;838;g2509b96e28f_3_1891"/>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g2509b96e28f_3_1891"/>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2509b96e28f_3_1891"/>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2509b96e28f_3_1891"/>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509b96e28f_3_1891"/>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6" name="Shape 846"/>
        <p:cNvGrpSpPr/>
        <p:nvPr/>
      </p:nvGrpSpPr>
      <p:grpSpPr>
        <a:xfrm>
          <a:off x="0" y="0"/>
          <a:ext cx="0" cy="0"/>
          <a:chOff x="0" y="0"/>
          <a:chExt cx="0" cy="0"/>
        </a:xfrm>
      </p:grpSpPr>
      <p:pic>
        <p:nvPicPr>
          <p:cNvPr id="847" name="Google Shape;847;g2509b96e28f_3_570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848" name="Google Shape;848;g2509b96e28f_3_5700"/>
          <p:cNvSpPr/>
          <p:nvPr/>
        </p:nvSpPr>
        <p:spPr>
          <a:xfrm>
            <a:off x="722375" y="5394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2509b96e28f_3_5700"/>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2509b96e28f_3_5700"/>
          <p:cNvSpPr txBox="1"/>
          <p:nvPr>
            <p:ph type="ctrTitle"/>
          </p:nvPr>
        </p:nvSpPr>
        <p:spPr>
          <a:xfrm>
            <a:off x="3491475" y="1226775"/>
            <a:ext cx="4930200" cy="2208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1" name="Google Shape;851;g2509b96e28f_3_5700"/>
          <p:cNvSpPr txBox="1"/>
          <p:nvPr>
            <p:ph idx="1" type="subTitle"/>
          </p:nvPr>
        </p:nvSpPr>
        <p:spPr>
          <a:xfrm>
            <a:off x="3491570" y="3472125"/>
            <a:ext cx="4930200" cy="444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52" name="Google Shape;852;g2509b96e28f_3_5700"/>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g2509b96e28f_3_5700"/>
          <p:cNvGrpSpPr/>
          <p:nvPr/>
        </p:nvGrpSpPr>
        <p:grpSpPr>
          <a:xfrm>
            <a:off x="8580031" y="1860300"/>
            <a:ext cx="475588" cy="2490000"/>
            <a:chOff x="8580031" y="1860300"/>
            <a:chExt cx="475588" cy="2490000"/>
          </a:xfrm>
        </p:grpSpPr>
        <p:pic>
          <p:nvPicPr>
            <p:cNvPr id="854" name="Google Shape;854;g2509b96e28f_3_5700"/>
            <p:cNvPicPr preferRelativeResize="0"/>
            <p:nvPr/>
          </p:nvPicPr>
          <p:blipFill>
            <a:blip r:embed="rId3">
              <a:alphaModFix/>
            </a:blip>
            <a:stretch>
              <a:fillRect/>
            </a:stretch>
          </p:blipFill>
          <p:spPr>
            <a:xfrm>
              <a:off x="8580031" y="3905700"/>
              <a:ext cx="475588" cy="444600"/>
            </a:xfrm>
            <a:prstGeom prst="rect">
              <a:avLst/>
            </a:prstGeom>
            <a:noFill/>
            <a:ln>
              <a:noFill/>
            </a:ln>
          </p:spPr>
        </p:pic>
        <p:sp>
          <p:nvSpPr>
            <p:cNvPr id="855" name="Google Shape;855;g2509b96e28f_3_5700"/>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509b96e28f_3_5700"/>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g2509b96e28f_3_5700"/>
          <p:cNvGrpSpPr/>
          <p:nvPr/>
        </p:nvGrpSpPr>
        <p:grpSpPr>
          <a:xfrm>
            <a:off x="8597722" y="1500067"/>
            <a:ext cx="440066" cy="228529"/>
            <a:chOff x="304150" y="1012425"/>
            <a:chExt cx="7007425" cy="3639000"/>
          </a:xfrm>
        </p:grpSpPr>
        <p:sp>
          <p:nvSpPr>
            <p:cNvPr id="858" name="Google Shape;858;g2509b96e28f_3_5700"/>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2509b96e28f_3_5700"/>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509b96e28f_3_5700"/>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2509b96e28f_3_5700"/>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509b96e28f_3_5700"/>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3" name="Google Shape;863;g2509b96e28f_3_5700"/>
          <p:cNvPicPr preferRelativeResize="0"/>
          <p:nvPr/>
        </p:nvPicPr>
        <p:blipFill>
          <a:blip r:embed="rId4">
            <a:alphaModFix/>
          </a:blip>
          <a:stretch>
            <a:fillRect/>
          </a:stretch>
        </p:blipFill>
        <p:spPr>
          <a:xfrm rot="5400000">
            <a:off x="6316625" y="4533150"/>
            <a:ext cx="255550" cy="634550"/>
          </a:xfrm>
          <a:prstGeom prst="rect">
            <a:avLst/>
          </a:prstGeom>
          <a:noFill/>
          <a:ln>
            <a:noFill/>
          </a:ln>
        </p:spPr>
      </p:pic>
      <p:sp>
        <p:nvSpPr>
          <p:cNvPr id="864" name="Google Shape;864;g2509b96e28f_3_5700"/>
          <p:cNvSpPr/>
          <p:nvPr>
            <p:ph idx="2" type="pic"/>
          </p:nvPr>
        </p:nvSpPr>
        <p:spPr>
          <a:xfrm>
            <a:off x="722376" y="539500"/>
            <a:ext cx="2360700" cy="4064700"/>
          </a:xfrm>
          <a:prstGeom prst="rect">
            <a:avLst/>
          </a:prstGeom>
          <a:noFill/>
          <a:ln cap="flat" cmpd="sng" w="9525">
            <a:solidFill>
              <a:schemeClr val="dk1"/>
            </a:solidFill>
            <a:prstDash val="solid"/>
            <a:round/>
            <a:headEnd len="sm" w="sm" type="none"/>
            <a:tailEnd len="sm" w="sm" type="none"/>
          </a:ln>
        </p:spPr>
      </p:sp>
      <p:pic>
        <p:nvPicPr>
          <p:cNvPr id="865" name="Google Shape;865;g2509b96e28f_3_5700"/>
          <p:cNvPicPr preferRelativeResize="0"/>
          <p:nvPr/>
        </p:nvPicPr>
        <p:blipFill>
          <a:blip r:embed="rId5">
            <a:alphaModFix/>
          </a:blip>
          <a:stretch>
            <a:fillRect/>
          </a:stretch>
        </p:blipFill>
        <p:spPr>
          <a:xfrm>
            <a:off x="5409725" y="-44867"/>
            <a:ext cx="1288850" cy="83213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6" name="Shape 866"/>
        <p:cNvGrpSpPr/>
        <p:nvPr/>
      </p:nvGrpSpPr>
      <p:grpSpPr>
        <a:xfrm>
          <a:off x="0" y="0"/>
          <a:ext cx="0" cy="0"/>
          <a:chOff x="0" y="0"/>
          <a:chExt cx="0" cy="0"/>
        </a:xfrm>
      </p:grpSpPr>
      <p:pic>
        <p:nvPicPr>
          <p:cNvPr id="867" name="Google Shape;867;g2509b96e28f_3_572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868" name="Google Shape;868;g2509b96e28f_3_5720"/>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2509b96e28f_3_5720"/>
          <p:cNvSpPr txBox="1"/>
          <p:nvPr>
            <p:ph type="title"/>
          </p:nvPr>
        </p:nvSpPr>
        <p:spPr>
          <a:xfrm>
            <a:off x="4274675" y="2576450"/>
            <a:ext cx="3894600" cy="900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0" name="Google Shape;870;g2509b96e28f_3_5720"/>
          <p:cNvSpPr txBox="1"/>
          <p:nvPr>
            <p:ph idx="1" type="subTitle"/>
          </p:nvPr>
        </p:nvSpPr>
        <p:spPr>
          <a:xfrm>
            <a:off x="4274675" y="3328825"/>
            <a:ext cx="27516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71" name="Google Shape;871;g2509b96e28f_3_5720"/>
          <p:cNvSpPr txBox="1"/>
          <p:nvPr>
            <p:ph hasCustomPrompt="1" idx="2" type="title"/>
          </p:nvPr>
        </p:nvSpPr>
        <p:spPr>
          <a:xfrm>
            <a:off x="4600116" y="1407268"/>
            <a:ext cx="887700" cy="8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72" name="Google Shape;872;g2509b96e28f_3_5720"/>
          <p:cNvSpPr/>
          <p:nvPr>
            <p:ph idx="3" type="pic"/>
          </p:nvPr>
        </p:nvSpPr>
        <p:spPr>
          <a:xfrm>
            <a:off x="722376" y="539500"/>
            <a:ext cx="2360700" cy="4064700"/>
          </a:xfrm>
          <a:prstGeom prst="rect">
            <a:avLst/>
          </a:prstGeom>
          <a:noFill/>
          <a:ln cap="flat" cmpd="sng" w="9525">
            <a:solidFill>
              <a:schemeClr val="dk1"/>
            </a:solidFill>
            <a:prstDash val="solid"/>
            <a:round/>
            <a:headEnd len="sm" w="sm" type="none"/>
            <a:tailEnd len="sm" w="sm" type="none"/>
          </a:ln>
        </p:spPr>
      </p:sp>
      <p:sp>
        <p:nvSpPr>
          <p:cNvPr id="873" name="Google Shape;873;g2509b96e28f_3_5720"/>
          <p:cNvSpPr/>
          <p:nvPr/>
        </p:nvSpPr>
        <p:spPr>
          <a:xfrm>
            <a:off x="6872875"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4" name="Google Shape;874;g2509b96e28f_3_5720"/>
          <p:cNvPicPr preferRelativeResize="0"/>
          <p:nvPr/>
        </p:nvPicPr>
        <p:blipFill>
          <a:blip r:embed="rId3">
            <a:alphaModFix/>
          </a:blip>
          <a:stretch>
            <a:fillRect/>
          </a:stretch>
        </p:blipFill>
        <p:spPr>
          <a:xfrm>
            <a:off x="8710262" y="3255350"/>
            <a:ext cx="255550" cy="634550"/>
          </a:xfrm>
          <a:prstGeom prst="rect">
            <a:avLst/>
          </a:prstGeom>
          <a:noFill/>
          <a:ln>
            <a:noFill/>
          </a:ln>
        </p:spPr>
      </p:pic>
      <p:pic>
        <p:nvPicPr>
          <p:cNvPr id="875" name="Google Shape;875;g2509b96e28f_3_5720"/>
          <p:cNvPicPr preferRelativeResize="0"/>
          <p:nvPr/>
        </p:nvPicPr>
        <p:blipFill>
          <a:blip r:embed="rId4">
            <a:alphaModFix/>
          </a:blip>
          <a:stretch>
            <a:fillRect/>
          </a:stretch>
        </p:blipFill>
        <p:spPr>
          <a:xfrm flipH="1" rot="10800000">
            <a:off x="7090478" y="-917400"/>
            <a:ext cx="2423445" cy="2382002"/>
          </a:xfrm>
          <a:prstGeom prst="rect">
            <a:avLst/>
          </a:prstGeom>
          <a:noFill/>
          <a:ln>
            <a:noFill/>
          </a:ln>
        </p:spPr>
      </p:pic>
      <p:pic>
        <p:nvPicPr>
          <p:cNvPr id="876" name="Google Shape;876;g2509b96e28f_3_5720"/>
          <p:cNvPicPr preferRelativeResize="0"/>
          <p:nvPr/>
        </p:nvPicPr>
        <p:blipFill>
          <a:blip r:embed="rId5">
            <a:alphaModFix/>
          </a:blip>
          <a:stretch>
            <a:fillRect/>
          </a:stretch>
        </p:blipFill>
        <p:spPr>
          <a:xfrm>
            <a:off x="4193591" y="4304100"/>
            <a:ext cx="1316368" cy="849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4 Institute Bild im Kreis">
  <p:cSld name="Titel 4 Institute Bild im Kreis">
    <p:spTree>
      <p:nvGrpSpPr>
        <p:cNvPr id="58" name="Shape 58"/>
        <p:cNvGrpSpPr/>
        <p:nvPr/>
      </p:nvGrpSpPr>
      <p:grpSpPr>
        <a:xfrm>
          <a:off x="0" y="0"/>
          <a:ext cx="0" cy="0"/>
          <a:chOff x="0" y="0"/>
          <a:chExt cx="0" cy="0"/>
        </a:xfrm>
      </p:grpSpPr>
      <p:pic>
        <p:nvPicPr>
          <p:cNvPr id="59" name="Google Shape;59;p44"/>
          <p:cNvPicPr preferRelativeResize="0"/>
          <p:nvPr/>
        </p:nvPicPr>
        <p:blipFill rotWithShape="1">
          <a:blip r:embed="rId2">
            <a:alphaModFix/>
          </a:blip>
          <a:srcRect b="0" l="0" r="0" t="0"/>
          <a:stretch/>
        </p:blipFill>
        <p:spPr>
          <a:xfrm>
            <a:off x="406800" y="268958"/>
            <a:ext cx="2056867" cy="431998"/>
          </a:xfrm>
          <a:prstGeom prst="rect">
            <a:avLst/>
          </a:prstGeom>
          <a:noFill/>
          <a:ln>
            <a:noFill/>
          </a:ln>
        </p:spPr>
      </p:pic>
      <p:sp>
        <p:nvSpPr>
          <p:cNvPr id="60" name="Google Shape;60;p44"/>
          <p:cNvSpPr txBox="1"/>
          <p:nvPr>
            <p:ph idx="1" type="body"/>
          </p:nvPr>
        </p:nvSpPr>
        <p:spPr>
          <a:xfrm>
            <a:off x="952454" y="593154"/>
            <a:ext cx="3561913" cy="43508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750"/>
              </a:spcBef>
              <a:spcAft>
                <a:spcPts val="0"/>
              </a:spcAft>
              <a:buSzPts val="1200"/>
              <a:buFont typeface="Arial"/>
              <a:buNone/>
              <a:defRPr sz="1200"/>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61" name="Google Shape;61;p44"/>
          <p:cNvSpPr/>
          <p:nvPr/>
        </p:nvSpPr>
        <p:spPr>
          <a:xfrm>
            <a:off x="0" y="1266841"/>
            <a:ext cx="9144000" cy="3304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62" name="Google Shape;62;p44"/>
          <p:cNvSpPr txBox="1"/>
          <p:nvPr>
            <p:ph idx="2" type="body"/>
          </p:nvPr>
        </p:nvSpPr>
        <p:spPr>
          <a:xfrm>
            <a:off x="388207" y="1456566"/>
            <a:ext cx="4534828" cy="244137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SzPts val="2800"/>
              <a:buFont typeface="Arial"/>
              <a:buNone/>
              <a:defRPr b="1" sz="2800">
                <a:solidFill>
                  <a:schemeClr val="lt1"/>
                </a:solidFill>
              </a:defRPr>
            </a:lvl1pPr>
            <a:lvl2pPr indent="-228600" lvl="1" marL="914400" algn="l">
              <a:lnSpc>
                <a:spcPct val="120000"/>
              </a:lnSpc>
              <a:spcBef>
                <a:spcPts val="376"/>
              </a:spcBef>
              <a:spcAft>
                <a:spcPts val="0"/>
              </a:spcAft>
              <a:buSzPts val="2800"/>
              <a:buFont typeface="Arial"/>
              <a:buNone/>
              <a:defRPr b="1" sz="2800">
                <a:solidFill>
                  <a:schemeClr val="lt1"/>
                </a:solidFill>
              </a:defRPr>
            </a:lvl2pPr>
            <a:lvl3pPr indent="-228600" lvl="2" marL="1371600" algn="l">
              <a:lnSpc>
                <a:spcPct val="120000"/>
              </a:lnSpc>
              <a:spcBef>
                <a:spcPts val="376"/>
              </a:spcBef>
              <a:spcAft>
                <a:spcPts val="0"/>
              </a:spcAft>
              <a:buSzPts val="2800"/>
              <a:buFont typeface="Arial"/>
              <a:buNone/>
              <a:defRPr b="1" sz="2800">
                <a:solidFill>
                  <a:schemeClr val="lt1"/>
                </a:solidFill>
              </a:defRPr>
            </a:lvl3pPr>
            <a:lvl4pPr indent="-228600" lvl="3" marL="1828800" algn="l">
              <a:lnSpc>
                <a:spcPct val="120000"/>
              </a:lnSpc>
              <a:spcBef>
                <a:spcPts val="376"/>
              </a:spcBef>
              <a:spcAft>
                <a:spcPts val="0"/>
              </a:spcAft>
              <a:buSzPts val="2800"/>
              <a:buFont typeface="Arial"/>
              <a:buNone/>
              <a:defRPr b="1" sz="2800">
                <a:solidFill>
                  <a:schemeClr val="lt1"/>
                </a:solidFill>
              </a:defRPr>
            </a:lvl4pPr>
            <a:lvl5pPr indent="-228600" lvl="4" marL="2286000" algn="l">
              <a:lnSpc>
                <a:spcPct val="120000"/>
              </a:lnSpc>
              <a:spcBef>
                <a:spcPts val="376"/>
              </a:spcBef>
              <a:spcAft>
                <a:spcPts val="0"/>
              </a:spcAft>
              <a:buSzPts val="2800"/>
              <a:buFont typeface="Arial"/>
              <a:buNone/>
              <a:defRPr b="1" sz="2800">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63" name="Google Shape;63;p44"/>
          <p:cNvSpPr txBox="1"/>
          <p:nvPr>
            <p:ph idx="3" type="body"/>
          </p:nvPr>
        </p:nvSpPr>
        <p:spPr>
          <a:xfrm>
            <a:off x="388941" y="3982997"/>
            <a:ext cx="4535487" cy="5886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SzPts val="1600"/>
              <a:buFont typeface="Arial"/>
              <a:buNone/>
              <a:defRPr sz="1600">
                <a:solidFill>
                  <a:schemeClr val="lt1"/>
                </a:solidFill>
              </a:defRPr>
            </a:lvl1pPr>
            <a:lvl2pPr indent="-228600" lvl="1" marL="914400" algn="l">
              <a:lnSpc>
                <a:spcPct val="120000"/>
              </a:lnSpc>
              <a:spcBef>
                <a:spcPts val="376"/>
              </a:spcBef>
              <a:spcAft>
                <a:spcPts val="0"/>
              </a:spcAft>
              <a:buSzPts val="1600"/>
              <a:buFont typeface="Arial"/>
              <a:buNone/>
              <a:defRPr sz="1600">
                <a:solidFill>
                  <a:schemeClr val="lt1"/>
                </a:solidFill>
              </a:defRPr>
            </a:lvl2pPr>
            <a:lvl3pPr indent="-228600" lvl="2" marL="1371600" algn="l">
              <a:lnSpc>
                <a:spcPct val="120000"/>
              </a:lnSpc>
              <a:spcBef>
                <a:spcPts val="376"/>
              </a:spcBef>
              <a:spcAft>
                <a:spcPts val="0"/>
              </a:spcAft>
              <a:buSzPts val="1600"/>
              <a:buFont typeface="Arial"/>
              <a:buNone/>
              <a:defRPr sz="1600">
                <a:solidFill>
                  <a:schemeClr val="lt1"/>
                </a:solidFill>
              </a:defRPr>
            </a:lvl3pPr>
            <a:lvl4pPr indent="-228600" lvl="3" marL="1828800" algn="l">
              <a:lnSpc>
                <a:spcPct val="120000"/>
              </a:lnSpc>
              <a:spcBef>
                <a:spcPts val="376"/>
              </a:spcBef>
              <a:spcAft>
                <a:spcPts val="0"/>
              </a:spcAft>
              <a:buSzPts val="1600"/>
              <a:buFont typeface="Arial"/>
              <a:buNone/>
              <a:defRPr sz="1600">
                <a:solidFill>
                  <a:schemeClr val="lt1"/>
                </a:solidFill>
              </a:defRPr>
            </a:lvl4pPr>
            <a:lvl5pPr indent="-228600" lvl="4" marL="2286000" algn="l">
              <a:lnSpc>
                <a:spcPct val="120000"/>
              </a:lnSpc>
              <a:spcBef>
                <a:spcPts val="376"/>
              </a:spcBef>
              <a:spcAft>
                <a:spcPts val="0"/>
              </a:spcAft>
              <a:buSzPts val="1600"/>
              <a:buFont typeface="Arial"/>
              <a:buNone/>
              <a:defRPr sz="1600">
                <a:solidFill>
                  <a:schemeClr val="lt1"/>
                </a:solidFill>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64" name="Google Shape;64;p44"/>
          <p:cNvSpPr/>
          <p:nvPr>
            <p:ph idx="4" type="pic"/>
          </p:nvPr>
        </p:nvSpPr>
        <p:spPr>
          <a:xfrm>
            <a:off x="5060018" y="698873"/>
            <a:ext cx="3816000" cy="3816000"/>
          </a:xfrm>
          <a:prstGeom prst="ellipse">
            <a:avLst/>
          </a:prstGeom>
          <a:solidFill>
            <a:schemeClr val="lt1"/>
          </a:solidFill>
          <a:ln>
            <a:noFill/>
          </a:ln>
        </p:spPr>
      </p:sp>
      <p:sp>
        <p:nvSpPr>
          <p:cNvPr id="65" name="Google Shape;65;p44"/>
          <p:cNvSpPr/>
          <p:nvPr>
            <p:ph idx="5" type="pic"/>
          </p:nvPr>
        </p:nvSpPr>
        <p:spPr>
          <a:xfrm>
            <a:off x="7282472" y="4695248"/>
            <a:ext cx="1422400" cy="331513"/>
          </a:xfrm>
          <a:prstGeom prst="rect">
            <a:avLst/>
          </a:prstGeom>
          <a:no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7" name="Shape 877"/>
        <p:cNvGrpSpPr/>
        <p:nvPr/>
      </p:nvGrpSpPr>
      <p:grpSpPr>
        <a:xfrm>
          <a:off x="0" y="0"/>
          <a:ext cx="0" cy="0"/>
          <a:chOff x="0" y="0"/>
          <a:chExt cx="0" cy="0"/>
        </a:xfrm>
      </p:grpSpPr>
      <p:pic>
        <p:nvPicPr>
          <p:cNvPr id="878" name="Google Shape;878;g2509b96e28f_3_573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879" name="Google Shape;879;g2509b96e28f_3_5731"/>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2509b96e28f_3_573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1" name="Google Shape;881;g2509b96e28f_3_5731"/>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pic>
        <p:nvPicPr>
          <p:cNvPr id="882" name="Google Shape;882;g2509b96e28f_3_5731"/>
          <p:cNvPicPr preferRelativeResize="0"/>
          <p:nvPr/>
        </p:nvPicPr>
        <p:blipFill>
          <a:blip r:embed="rId3">
            <a:alphaModFix/>
          </a:blip>
          <a:stretch>
            <a:fillRect/>
          </a:stretch>
        </p:blipFill>
        <p:spPr>
          <a:xfrm>
            <a:off x="7596650" y="-326800"/>
            <a:ext cx="825000" cy="594100"/>
          </a:xfrm>
          <a:prstGeom prst="rect">
            <a:avLst/>
          </a:prstGeom>
          <a:noFill/>
          <a:ln>
            <a:noFill/>
          </a:ln>
        </p:spPr>
      </p:pic>
      <p:pic>
        <p:nvPicPr>
          <p:cNvPr id="883" name="Google Shape;883;g2509b96e28f_3_5731"/>
          <p:cNvPicPr preferRelativeResize="0"/>
          <p:nvPr/>
        </p:nvPicPr>
        <p:blipFill>
          <a:blip r:embed="rId4">
            <a:alphaModFix/>
          </a:blip>
          <a:stretch>
            <a:fillRect/>
          </a:stretch>
        </p:blipFill>
        <p:spPr>
          <a:xfrm flipH="1" rot="10799996">
            <a:off x="6683972" y="4255785"/>
            <a:ext cx="1791649" cy="822328"/>
          </a:xfrm>
          <a:prstGeom prst="rect">
            <a:avLst/>
          </a:prstGeom>
          <a:noFill/>
          <a:ln>
            <a:noFill/>
          </a:ln>
        </p:spPr>
      </p:pic>
      <p:sp>
        <p:nvSpPr>
          <p:cNvPr id="884" name="Google Shape;884;g2509b96e28f_3_5731"/>
          <p:cNvSpPr/>
          <p:nvPr/>
        </p:nvSpPr>
        <p:spPr>
          <a:xfrm>
            <a:off x="4665225" y="47852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2509b96e28f_3_5731"/>
          <p:cNvSpPr/>
          <p:nvPr/>
        </p:nvSpPr>
        <p:spPr>
          <a:xfrm>
            <a:off x="2709350" y="1211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g2509b96e28f_3_5731"/>
          <p:cNvGrpSpPr/>
          <p:nvPr/>
        </p:nvGrpSpPr>
        <p:grpSpPr>
          <a:xfrm>
            <a:off x="8580031" y="1860300"/>
            <a:ext cx="475588" cy="2490000"/>
            <a:chOff x="8580031" y="1860300"/>
            <a:chExt cx="475588" cy="2490000"/>
          </a:xfrm>
        </p:grpSpPr>
        <p:pic>
          <p:nvPicPr>
            <p:cNvPr id="887" name="Google Shape;887;g2509b96e28f_3_5731"/>
            <p:cNvPicPr preferRelativeResize="0"/>
            <p:nvPr/>
          </p:nvPicPr>
          <p:blipFill>
            <a:blip r:embed="rId5">
              <a:alphaModFix/>
            </a:blip>
            <a:stretch>
              <a:fillRect/>
            </a:stretch>
          </p:blipFill>
          <p:spPr>
            <a:xfrm>
              <a:off x="8580031" y="3905700"/>
              <a:ext cx="475588" cy="444600"/>
            </a:xfrm>
            <a:prstGeom prst="rect">
              <a:avLst/>
            </a:prstGeom>
            <a:noFill/>
            <a:ln>
              <a:noFill/>
            </a:ln>
          </p:spPr>
        </p:pic>
        <p:sp>
          <p:nvSpPr>
            <p:cNvPr id="888" name="Google Shape;888;g2509b96e28f_3_5731"/>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2509b96e28f_3_5731"/>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0" name="Google Shape;890;g2509b96e28f_3_5731"/>
          <p:cNvPicPr preferRelativeResize="0"/>
          <p:nvPr/>
        </p:nvPicPr>
        <p:blipFill>
          <a:blip r:embed="rId6">
            <a:alphaModFix/>
          </a:blip>
          <a:stretch>
            <a:fillRect/>
          </a:stretch>
        </p:blipFill>
        <p:spPr>
          <a:xfrm>
            <a:off x="-509275" y="4131725"/>
            <a:ext cx="1073200" cy="692900"/>
          </a:xfrm>
          <a:prstGeom prst="rect">
            <a:avLst/>
          </a:prstGeom>
          <a:noFill/>
          <a:ln>
            <a:noFill/>
          </a:ln>
        </p:spPr>
      </p:pic>
      <p:pic>
        <p:nvPicPr>
          <p:cNvPr id="891" name="Google Shape;891;g2509b96e28f_3_5731"/>
          <p:cNvPicPr preferRelativeResize="0"/>
          <p:nvPr/>
        </p:nvPicPr>
        <p:blipFill>
          <a:blip r:embed="rId7">
            <a:alphaModFix/>
          </a:blip>
          <a:stretch>
            <a:fillRect/>
          </a:stretch>
        </p:blipFill>
        <p:spPr>
          <a:xfrm rot="10800000">
            <a:off x="-921072" y="-999125"/>
            <a:ext cx="2423445" cy="2382002"/>
          </a:xfrm>
          <a:prstGeom prst="rect">
            <a:avLst/>
          </a:prstGeom>
          <a:noFill/>
          <a:ln>
            <a:noFill/>
          </a:ln>
        </p:spPr>
      </p:pic>
      <p:pic>
        <p:nvPicPr>
          <p:cNvPr id="892" name="Google Shape;892;g2509b96e28f_3_5731"/>
          <p:cNvPicPr preferRelativeResize="0"/>
          <p:nvPr/>
        </p:nvPicPr>
        <p:blipFill>
          <a:blip r:embed="rId8">
            <a:alphaModFix/>
          </a:blip>
          <a:stretch>
            <a:fillRect/>
          </a:stretch>
        </p:blipFill>
        <p:spPr>
          <a:xfrm rot="5400000">
            <a:off x="2420300" y="4489900"/>
            <a:ext cx="255550" cy="634550"/>
          </a:xfrm>
          <a:prstGeom prst="rect">
            <a:avLst/>
          </a:prstGeom>
          <a:noFill/>
          <a:ln>
            <a:noFill/>
          </a:ln>
        </p:spPr>
      </p:pic>
      <p:grpSp>
        <p:nvGrpSpPr>
          <p:cNvPr id="893" name="Google Shape;893;g2509b96e28f_3_5731"/>
          <p:cNvGrpSpPr/>
          <p:nvPr/>
        </p:nvGrpSpPr>
        <p:grpSpPr>
          <a:xfrm>
            <a:off x="8597722" y="1500067"/>
            <a:ext cx="440066" cy="228529"/>
            <a:chOff x="304150" y="1012425"/>
            <a:chExt cx="7007425" cy="3639000"/>
          </a:xfrm>
        </p:grpSpPr>
        <p:sp>
          <p:nvSpPr>
            <p:cNvPr id="894" name="Google Shape;894;g2509b96e28f_3_5731"/>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2509b96e28f_3_5731"/>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2509b96e28f_3_5731"/>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g2509b96e28f_3_5731"/>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g2509b96e28f_3_5731"/>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9" name="Shape 899"/>
        <p:cNvGrpSpPr/>
        <p:nvPr/>
      </p:nvGrpSpPr>
      <p:grpSpPr>
        <a:xfrm>
          <a:off x="0" y="0"/>
          <a:ext cx="0" cy="0"/>
          <a:chOff x="0" y="0"/>
          <a:chExt cx="0" cy="0"/>
        </a:xfrm>
      </p:grpSpPr>
      <p:pic>
        <p:nvPicPr>
          <p:cNvPr id="900" name="Google Shape;900;g2509b96e28f_3_575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901" name="Google Shape;901;g2509b96e28f_3_5753"/>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2509b96e28f_3_5753"/>
          <p:cNvSpPr txBox="1"/>
          <p:nvPr>
            <p:ph type="title"/>
          </p:nvPr>
        </p:nvSpPr>
        <p:spPr>
          <a:xfrm>
            <a:off x="722375" y="539500"/>
            <a:ext cx="5139900" cy="947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3" name="Google Shape;903;g2509b96e28f_3_5753"/>
          <p:cNvSpPr txBox="1"/>
          <p:nvPr>
            <p:ph idx="1" type="subTitle"/>
          </p:nvPr>
        </p:nvSpPr>
        <p:spPr>
          <a:xfrm>
            <a:off x="722375" y="1726439"/>
            <a:ext cx="5139900" cy="126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04" name="Google Shape;904;g2509b96e28f_3_5753"/>
          <p:cNvSpPr txBox="1"/>
          <p:nvPr>
            <p:ph idx="2" type="subTitle"/>
          </p:nvPr>
        </p:nvSpPr>
        <p:spPr>
          <a:xfrm>
            <a:off x="722375" y="3073400"/>
            <a:ext cx="5139900" cy="126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05" name="Google Shape;905;g2509b96e28f_3_5753"/>
          <p:cNvSpPr/>
          <p:nvPr>
            <p:ph idx="3" type="pic"/>
          </p:nvPr>
        </p:nvSpPr>
        <p:spPr>
          <a:xfrm>
            <a:off x="6061025" y="539500"/>
            <a:ext cx="2360700" cy="4064700"/>
          </a:xfrm>
          <a:prstGeom prst="rect">
            <a:avLst/>
          </a:prstGeom>
          <a:noFill/>
          <a:ln cap="flat" cmpd="sng" w="9525">
            <a:solidFill>
              <a:schemeClr val="dk1"/>
            </a:solidFill>
            <a:prstDash val="solid"/>
            <a:round/>
            <a:headEnd len="sm" w="sm" type="none"/>
            <a:tailEnd len="sm" w="sm" type="none"/>
          </a:ln>
        </p:spPr>
      </p:sp>
      <p:sp>
        <p:nvSpPr>
          <p:cNvPr id="906" name="Google Shape;906;g2509b96e28f_3_5753"/>
          <p:cNvSpPr/>
          <p:nvPr/>
        </p:nvSpPr>
        <p:spPr>
          <a:xfrm>
            <a:off x="8580025" y="-15350"/>
            <a:ext cx="5640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 name="Google Shape;907;g2509b96e28f_3_5753"/>
          <p:cNvGrpSpPr/>
          <p:nvPr/>
        </p:nvGrpSpPr>
        <p:grpSpPr>
          <a:xfrm>
            <a:off x="136306" y="1860300"/>
            <a:ext cx="475588" cy="2490000"/>
            <a:chOff x="136306" y="1860300"/>
            <a:chExt cx="475588" cy="2490000"/>
          </a:xfrm>
        </p:grpSpPr>
        <p:pic>
          <p:nvPicPr>
            <p:cNvPr id="908" name="Google Shape;908;g2509b96e28f_3_5753"/>
            <p:cNvPicPr preferRelativeResize="0"/>
            <p:nvPr/>
          </p:nvPicPr>
          <p:blipFill>
            <a:blip r:embed="rId3">
              <a:alphaModFix/>
            </a:blip>
            <a:stretch>
              <a:fillRect/>
            </a:stretch>
          </p:blipFill>
          <p:spPr>
            <a:xfrm>
              <a:off x="136306" y="3905700"/>
              <a:ext cx="475588" cy="444600"/>
            </a:xfrm>
            <a:prstGeom prst="rect">
              <a:avLst/>
            </a:prstGeom>
            <a:noFill/>
            <a:ln>
              <a:noFill/>
            </a:ln>
          </p:spPr>
        </p:pic>
        <p:sp>
          <p:nvSpPr>
            <p:cNvPr id="909" name="Google Shape;909;g2509b96e28f_3_5753"/>
            <p:cNvSpPr/>
            <p:nvPr/>
          </p:nvSpPr>
          <p:spPr>
            <a:xfrm>
              <a:off x="259950"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2509b96e28f_3_5753"/>
            <p:cNvSpPr/>
            <p:nvPr/>
          </p:nvSpPr>
          <p:spPr>
            <a:xfrm>
              <a:off x="259950"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1" name="Google Shape;911;g2509b96e28f_3_5753"/>
          <p:cNvPicPr preferRelativeResize="0"/>
          <p:nvPr/>
        </p:nvPicPr>
        <p:blipFill>
          <a:blip r:embed="rId4">
            <a:alphaModFix/>
          </a:blip>
          <a:stretch>
            <a:fillRect/>
          </a:stretch>
        </p:blipFill>
        <p:spPr>
          <a:xfrm>
            <a:off x="5029850" y="-233425"/>
            <a:ext cx="1054700" cy="680950"/>
          </a:xfrm>
          <a:prstGeom prst="rect">
            <a:avLst/>
          </a:prstGeom>
          <a:noFill/>
          <a:ln>
            <a:noFill/>
          </a:ln>
        </p:spPr>
      </p:pic>
      <p:grpSp>
        <p:nvGrpSpPr>
          <p:cNvPr id="912" name="Google Shape;912;g2509b96e28f_3_5753"/>
          <p:cNvGrpSpPr/>
          <p:nvPr/>
        </p:nvGrpSpPr>
        <p:grpSpPr>
          <a:xfrm>
            <a:off x="153997" y="1500067"/>
            <a:ext cx="440066" cy="228529"/>
            <a:chOff x="304150" y="1012425"/>
            <a:chExt cx="7007425" cy="3639000"/>
          </a:xfrm>
        </p:grpSpPr>
        <p:sp>
          <p:nvSpPr>
            <p:cNvPr id="913" name="Google Shape;913;g2509b96e28f_3_5753"/>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2509b96e28f_3_5753"/>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2509b96e28f_3_5753"/>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2509b96e28f_3_5753"/>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2509b96e28f_3_5753"/>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8" name="Google Shape;918;g2509b96e28f_3_5753"/>
          <p:cNvPicPr preferRelativeResize="0"/>
          <p:nvPr/>
        </p:nvPicPr>
        <p:blipFill>
          <a:blip r:embed="rId5">
            <a:alphaModFix/>
          </a:blip>
          <a:stretch>
            <a:fillRect/>
          </a:stretch>
        </p:blipFill>
        <p:spPr>
          <a:xfrm rot="5400000">
            <a:off x="2668200" y="4560950"/>
            <a:ext cx="255550" cy="6345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9" name="Shape 919"/>
        <p:cNvGrpSpPr/>
        <p:nvPr/>
      </p:nvGrpSpPr>
      <p:grpSpPr>
        <a:xfrm>
          <a:off x="0" y="0"/>
          <a:ext cx="0" cy="0"/>
          <a:chOff x="0" y="0"/>
          <a:chExt cx="0" cy="0"/>
        </a:xfrm>
      </p:grpSpPr>
      <p:pic>
        <p:nvPicPr>
          <p:cNvPr id="920" name="Google Shape;920;g2509b96e28f_3_577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921" name="Google Shape;921;g2509b96e28f_3_5773"/>
          <p:cNvSpPr/>
          <p:nvPr/>
        </p:nvSpPr>
        <p:spPr>
          <a:xfrm>
            <a:off x="-31560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2509b96e28f_3_577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923" name="Google Shape;923;g2509b96e28f_3_5773"/>
          <p:cNvPicPr preferRelativeResize="0"/>
          <p:nvPr/>
        </p:nvPicPr>
        <p:blipFill>
          <a:blip r:embed="rId3">
            <a:alphaModFix/>
          </a:blip>
          <a:stretch>
            <a:fillRect/>
          </a:stretch>
        </p:blipFill>
        <p:spPr>
          <a:xfrm>
            <a:off x="2858825" y="4751975"/>
            <a:ext cx="825000" cy="594100"/>
          </a:xfrm>
          <a:prstGeom prst="rect">
            <a:avLst/>
          </a:prstGeom>
          <a:noFill/>
          <a:ln>
            <a:noFill/>
          </a:ln>
        </p:spPr>
      </p:pic>
      <p:pic>
        <p:nvPicPr>
          <p:cNvPr id="924" name="Google Shape;924;g2509b96e28f_3_5773"/>
          <p:cNvPicPr preferRelativeResize="0"/>
          <p:nvPr/>
        </p:nvPicPr>
        <p:blipFill>
          <a:blip r:embed="rId4">
            <a:alphaModFix/>
          </a:blip>
          <a:stretch>
            <a:fillRect/>
          </a:stretch>
        </p:blipFill>
        <p:spPr>
          <a:xfrm flipH="1" rot="8894333">
            <a:off x="7525797" y="4315661"/>
            <a:ext cx="1791649" cy="822328"/>
          </a:xfrm>
          <a:prstGeom prst="rect">
            <a:avLst/>
          </a:prstGeom>
          <a:noFill/>
          <a:ln>
            <a:noFill/>
          </a:ln>
        </p:spPr>
      </p:pic>
      <p:sp>
        <p:nvSpPr>
          <p:cNvPr id="925" name="Google Shape;925;g2509b96e28f_3_5773"/>
          <p:cNvSpPr/>
          <p:nvPr/>
        </p:nvSpPr>
        <p:spPr>
          <a:xfrm>
            <a:off x="8606275" y="1990525"/>
            <a:ext cx="5376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2509b96e28f_3_5773"/>
          <p:cNvSpPr/>
          <p:nvPr/>
        </p:nvSpPr>
        <p:spPr>
          <a:xfrm rot="5400000">
            <a:off x="-759125" y="37235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7" name="Google Shape;927;g2509b96e28f_3_5773"/>
          <p:cNvPicPr preferRelativeResize="0"/>
          <p:nvPr/>
        </p:nvPicPr>
        <p:blipFill>
          <a:blip r:embed="rId5">
            <a:alphaModFix/>
          </a:blip>
          <a:stretch>
            <a:fillRect/>
          </a:stretch>
        </p:blipFill>
        <p:spPr>
          <a:xfrm rot="5400000">
            <a:off x="1232525" y="-39700"/>
            <a:ext cx="255550" cy="634550"/>
          </a:xfrm>
          <a:prstGeom prst="rect">
            <a:avLst/>
          </a:prstGeom>
          <a:noFill/>
          <a:ln>
            <a:noFill/>
          </a:ln>
        </p:spPr>
      </p:pic>
      <p:grpSp>
        <p:nvGrpSpPr>
          <p:cNvPr id="928" name="Google Shape;928;g2509b96e28f_3_5773"/>
          <p:cNvGrpSpPr/>
          <p:nvPr/>
        </p:nvGrpSpPr>
        <p:grpSpPr>
          <a:xfrm>
            <a:off x="6039575" y="163425"/>
            <a:ext cx="2382000" cy="228300"/>
            <a:chOff x="6039575" y="163425"/>
            <a:chExt cx="2382000" cy="228300"/>
          </a:xfrm>
        </p:grpSpPr>
        <p:sp>
          <p:nvSpPr>
            <p:cNvPr id="929" name="Google Shape;929;g2509b96e28f_3_5773"/>
            <p:cNvSpPr/>
            <p:nvPr/>
          </p:nvSpPr>
          <p:spPr>
            <a:xfrm rot="-5400000">
              <a:off x="7116425" y="-9134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2509b96e28f_3_5773"/>
            <p:cNvSpPr/>
            <p:nvPr/>
          </p:nvSpPr>
          <p:spPr>
            <a:xfrm rot="-5400000">
              <a:off x="8193125" y="1632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1" name="Shape 931"/>
        <p:cNvGrpSpPr/>
        <p:nvPr/>
      </p:nvGrpSpPr>
      <p:grpSpPr>
        <a:xfrm>
          <a:off x="0" y="0"/>
          <a:ext cx="0" cy="0"/>
          <a:chOff x="0" y="0"/>
          <a:chExt cx="0" cy="0"/>
        </a:xfrm>
      </p:grpSpPr>
      <p:pic>
        <p:nvPicPr>
          <p:cNvPr id="932" name="Google Shape;932;g2509b96e28f_3_5785"/>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933" name="Google Shape;933;g2509b96e28f_3_5785"/>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2509b96e28f_3_5785"/>
          <p:cNvSpPr txBox="1"/>
          <p:nvPr>
            <p:ph type="title"/>
          </p:nvPr>
        </p:nvSpPr>
        <p:spPr>
          <a:xfrm>
            <a:off x="3485100" y="539500"/>
            <a:ext cx="4936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5" name="Google Shape;935;g2509b96e28f_3_5785"/>
          <p:cNvSpPr txBox="1"/>
          <p:nvPr>
            <p:ph idx="1" type="body"/>
          </p:nvPr>
        </p:nvSpPr>
        <p:spPr>
          <a:xfrm>
            <a:off x="3485157" y="1617900"/>
            <a:ext cx="4936500" cy="2447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dk2"/>
              </a:buClr>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936" name="Google Shape;936;g2509b96e28f_3_5785"/>
          <p:cNvSpPr/>
          <p:nvPr>
            <p:ph idx="2" type="pic"/>
          </p:nvPr>
        </p:nvSpPr>
        <p:spPr>
          <a:xfrm>
            <a:off x="722375" y="539500"/>
            <a:ext cx="2360700" cy="4064700"/>
          </a:xfrm>
          <a:prstGeom prst="rect">
            <a:avLst/>
          </a:prstGeom>
          <a:noFill/>
          <a:ln cap="flat" cmpd="sng" w="9525">
            <a:solidFill>
              <a:schemeClr val="dk1"/>
            </a:solidFill>
            <a:prstDash val="solid"/>
            <a:round/>
            <a:headEnd len="sm" w="sm" type="none"/>
            <a:tailEnd len="sm" w="sm" type="none"/>
          </a:ln>
        </p:spPr>
      </p:sp>
      <p:sp>
        <p:nvSpPr>
          <p:cNvPr id="937" name="Google Shape;937;g2509b96e28f_3_5785"/>
          <p:cNvSpPr/>
          <p:nvPr/>
        </p:nvSpPr>
        <p:spPr>
          <a:xfrm>
            <a:off x="3589400" y="472840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g2509b96e28f_3_5785"/>
          <p:cNvGrpSpPr/>
          <p:nvPr/>
        </p:nvGrpSpPr>
        <p:grpSpPr>
          <a:xfrm>
            <a:off x="622807" y="23356"/>
            <a:ext cx="2490000" cy="475588"/>
            <a:chOff x="2747700" y="23356"/>
            <a:chExt cx="2490000" cy="475588"/>
          </a:xfrm>
        </p:grpSpPr>
        <p:pic>
          <p:nvPicPr>
            <p:cNvPr id="939" name="Google Shape;939;g2509b96e28f_3_5785"/>
            <p:cNvPicPr preferRelativeResize="0"/>
            <p:nvPr/>
          </p:nvPicPr>
          <p:blipFill>
            <a:blip r:embed="rId3">
              <a:alphaModFix/>
            </a:blip>
            <a:stretch>
              <a:fillRect/>
            </a:stretch>
          </p:blipFill>
          <p:spPr>
            <a:xfrm rot="5400000">
              <a:off x="2732206" y="38850"/>
              <a:ext cx="475588" cy="444600"/>
            </a:xfrm>
            <a:prstGeom prst="rect">
              <a:avLst/>
            </a:prstGeom>
            <a:noFill/>
            <a:ln>
              <a:noFill/>
            </a:ln>
          </p:spPr>
        </p:pic>
        <p:sp>
          <p:nvSpPr>
            <p:cNvPr id="940" name="Google Shape;940;g2509b96e28f_3_5785"/>
            <p:cNvSpPr/>
            <p:nvPr/>
          </p:nvSpPr>
          <p:spPr>
            <a:xfrm rot="5400000">
              <a:off x="3932550" y="-9298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g2509b96e28f_3_5785"/>
            <p:cNvSpPr/>
            <p:nvPr/>
          </p:nvSpPr>
          <p:spPr>
            <a:xfrm rot="5400000">
              <a:off x="2855850" y="1468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2" name="Google Shape;942;g2509b96e28f_3_5785"/>
          <p:cNvPicPr preferRelativeResize="0"/>
          <p:nvPr/>
        </p:nvPicPr>
        <p:blipFill>
          <a:blip r:embed="rId4">
            <a:alphaModFix/>
          </a:blip>
          <a:stretch>
            <a:fillRect/>
          </a:stretch>
        </p:blipFill>
        <p:spPr>
          <a:xfrm>
            <a:off x="7940575" y="4257550"/>
            <a:ext cx="1073200" cy="692900"/>
          </a:xfrm>
          <a:prstGeom prst="rect">
            <a:avLst/>
          </a:prstGeom>
          <a:noFill/>
          <a:ln>
            <a:noFill/>
          </a:ln>
        </p:spPr>
      </p:pic>
      <p:pic>
        <p:nvPicPr>
          <p:cNvPr id="943" name="Google Shape;943;g2509b96e28f_3_5785"/>
          <p:cNvPicPr preferRelativeResize="0"/>
          <p:nvPr/>
        </p:nvPicPr>
        <p:blipFill>
          <a:blip r:embed="rId5">
            <a:alphaModFix/>
          </a:blip>
          <a:stretch>
            <a:fillRect/>
          </a:stretch>
        </p:blipFill>
        <p:spPr>
          <a:xfrm>
            <a:off x="8623450" y="2465825"/>
            <a:ext cx="255550" cy="6345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4" name="Shape 944"/>
        <p:cNvGrpSpPr/>
        <p:nvPr/>
      </p:nvGrpSpPr>
      <p:grpSpPr>
        <a:xfrm>
          <a:off x="0" y="0"/>
          <a:ext cx="0" cy="0"/>
          <a:chOff x="0" y="0"/>
          <a:chExt cx="0" cy="0"/>
        </a:xfrm>
      </p:grpSpPr>
      <p:pic>
        <p:nvPicPr>
          <p:cNvPr id="945" name="Google Shape;945;g2509b96e28f_3_579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946" name="Google Shape;946;g2509b96e28f_3_5798"/>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2509b96e28f_3_5798"/>
          <p:cNvSpPr txBox="1"/>
          <p:nvPr>
            <p:ph type="title"/>
          </p:nvPr>
        </p:nvSpPr>
        <p:spPr>
          <a:xfrm>
            <a:off x="1933225" y="998625"/>
            <a:ext cx="5277600" cy="31461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948" name="Google Shape;948;g2509b96e28f_3_5798"/>
          <p:cNvPicPr preferRelativeResize="0"/>
          <p:nvPr/>
        </p:nvPicPr>
        <p:blipFill>
          <a:blip r:embed="rId3">
            <a:alphaModFix/>
          </a:blip>
          <a:stretch>
            <a:fillRect/>
          </a:stretch>
        </p:blipFill>
        <p:spPr>
          <a:xfrm flipH="1" rot="10799996">
            <a:off x="6128272" y="4321160"/>
            <a:ext cx="1791649" cy="822328"/>
          </a:xfrm>
          <a:prstGeom prst="rect">
            <a:avLst/>
          </a:prstGeom>
          <a:noFill/>
          <a:ln>
            <a:noFill/>
          </a:ln>
        </p:spPr>
      </p:pic>
      <p:sp>
        <p:nvSpPr>
          <p:cNvPr id="949" name="Google Shape;949;g2509b96e28f_3_5798"/>
          <p:cNvSpPr/>
          <p:nvPr/>
        </p:nvSpPr>
        <p:spPr>
          <a:xfrm>
            <a:off x="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2509b96e28f_3_5798"/>
          <p:cNvSpPr/>
          <p:nvPr/>
        </p:nvSpPr>
        <p:spPr>
          <a:xfrm>
            <a:off x="722375"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g2509b96e28f_3_5798"/>
          <p:cNvGrpSpPr/>
          <p:nvPr/>
        </p:nvGrpSpPr>
        <p:grpSpPr>
          <a:xfrm>
            <a:off x="8580031" y="1860300"/>
            <a:ext cx="475588" cy="2490000"/>
            <a:chOff x="8580031" y="1860300"/>
            <a:chExt cx="475588" cy="2490000"/>
          </a:xfrm>
        </p:grpSpPr>
        <p:pic>
          <p:nvPicPr>
            <p:cNvPr id="952" name="Google Shape;952;g2509b96e28f_3_5798"/>
            <p:cNvPicPr preferRelativeResize="0"/>
            <p:nvPr/>
          </p:nvPicPr>
          <p:blipFill>
            <a:blip r:embed="rId4">
              <a:alphaModFix/>
            </a:blip>
            <a:stretch>
              <a:fillRect/>
            </a:stretch>
          </p:blipFill>
          <p:spPr>
            <a:xfrm>
              <a:off x="8580031" y="3905700"/>
              <a:ext cx="475588" cy="444600"/>
            </a:xfrm>
            <a:prstGeom prst="rect">
              <a:avLst/>
            </a:prstGeom>
            <a:noFill/>
            <a:ln>
              <a:noFill/>
            </a:ln>
          </p:spPr>
        </p:pic>
        <p:sp>
          <p:nvSpPr>
            <p:cNvPr id="953" name="Google Shape;953;g2509b96e28f_3_5798"/>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2509b96e28f_3_5798"/>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5" name="Google Shape;955;g2509b96e28f_3_5798"/>
          <p:cNvPicPr preferRelativeResize="0"/>
          <p:nvPr/>
        </p:nvPicPr>
        <p:blipFill>
          <a:blip r:embed="rId5">
            <a:alphaModFix/>
          </a:blip>
          <a:stretch>
            <a:fillRect/>
          </a:stretch>
        </p:blipFill>
        <p:spPr>
          <a:xfrm>
            <a:off x="2381775" y="4450600"/>
            <a:ext cx="1073200" cy="692900"/>
          </a:xfrm>
          <a:prstGeom prst="rect">
            <a:avLst/>
          </a:prstGeom>
          <a:noFill/>
          <a:ln>
            <a:noFill/>
          </a:ln>
        </p:spPr>
      </p:pic>
      <p:pic>
        <p:nvPicPr>
          <p:cNvPr id="956" name="Google Shape;956;g2509b96e28f_3_5798"/>
          <p:cNvPicPr preferRelativeResize="0"/>
          <p:nvPr/>
        </p:nvPicPr>
        <p:blipFill>
          <a:blip r:embed="rId6">
            <a:alphaModFix/>
          </a:blip>
          <a:stretch>
            <a:fillRect/>
          </a:stretch>
        </p:blipFill>
        <p:spPr>
          <a:xfrm flipH="1" rot="10800000">
            <a:off x="7103228" y="-1275725"/>
            <a:ext cx="2423445" cy="2382002"/>
          </a:xfrm>
          <a:prstGeom prst="rect">
            <a:avLst/>
          </a:prstGeom>
          <a:noFill/>
          <a:ln>
            <a:noFill/>
          </a:ln>
        </p:spPr>
      </p:pic>
      <p:grpSp>
        <p:nvGrpSpPr>
          <p:cNvPr id="957" name="Google Shape;957;g2509b96e28f_3_5798"/>
          <p:cNvGrpSpPr/>
          <p:nvPr/>
        </p:nvGrpSpPr>
        <p:grpSpPr>
          <a:xfrm>
            <a:off x="8597722" y="1500067"/>
            <a:ext cx="440066" cy="228529"/>
            <a:chOff x="304150" y="1012425"/>
            <a:chExt cx="7007425" cy="3639000"/>
          </a:xfrm>
        </p:grpSpPr>
        <p:sp>
          <p:nvSpPr>
            <p:cNvPr id="958" name="Google Shape;958;g2509b96e28f_3_579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2509b96e28f_3_579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2509b96e28f_3_579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2509b96e28f_3_579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2509b96e28f_3_579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3" name="Shape 963"/>
        <p:cNvGrpSpPr/>
        <p:nvPr/>
      </p:nvGrpSpPr>
      <p:grpSpPr>
        <a:xfrm>
          <a:off x="0" y="0"/>
          <a:ext cx="0" cy="0"/>
          <a:chOff x="0" y="0"/>
          <a:chExt cx="0" cy="0"/>
        </a:xfrm>
      </p:grpSpPr>
      <p:pic>
        <p:nvPicPr>
          <p:cNvPr id="964" name="Google Shape;964;g2509b96e28f_3_581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965" name="Google Shape;965;g2509b96e28f_3_5817"/>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2509b96e28f_3_5817"/>
          <p:cNvSpPr txBox="1"/>
          <p:nvPr>
            <p:ph type="title"/>
          </p:nvPr>
        </p:nvSpPr>
        <p:spPr>
          <a:xfrm>
            <a:off x="2393075" y="1470438"/>
            <a:ext cx="4357800" cy="86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67" name="Google Shape;967;g2509b96e28f_3_5817"/>
          <p:cNvSpPr txBox="1"/>
          <p:nvPr>
            <p:ph idx="1" type="subTitle"/>
          </p:nvPr>
        </p:nvSpPr>
        <p:spPr>
          <a:xfrm>
            <a:off x="2393075" y="2190770"/>
            <a:ext cx="4357800" cy="148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68" name="Google Shape;968;g2509b96e28f_3_5817"/>
          <p:cNvSpPr/>
          <p:nvPr/>
        </p:nvSpPr>
        <p:spPr>
          <a:xfrm>
            <a:off x="799415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g2509b96e28f_3_5817"/>
          <p:cNvGrpSpPr/>
          <p:nvPr/>
        </p:nvGrpSpPr>
        <p:grpSpPr>
          <a:xfrm>
            <a:off x="8580031" y="720350"/>
            <a:ext cx="475588" cy="2490000"/>
            <a:chOff x="8580031" y="720350"/>
            <a:chExt cx="475588" cy="2490000"/>
          </a:xfrm>
        </p:grpSpPr>
        <p:pic>
          <p:nvPicPr>
            <p:cNvPr id="970" name="Google Shape;970;g2509b96e28f_3_5817"/>
            <p:cNvPicPr preferRelativeResize="0"/>
            <p:nvPr/>
          </p:nvPicPr>
          <p:blipFill>
            <a:blip r:embed="rId3">
              <a:alphaModFix/>
            </a:blip>
            <a:stretch>
              <a:fillRect/>
            </a:stretch>
          </p:blipFill>
          <p:spPr>
            <a:xfrm>
              <a:off x="8580031" y="2765750"/>
              <a:ext cx="475588" cy="444600"/>
            </a:xfrm>
            <a:prstGeom prst="rect">
              <a:avLst/>
            </a:prstGeom>
            <a:noFill/>
            <a:ln>
              <a:noFill/>
            </a:ln>
          </p:spPr>
        </p:pic>
        <p:sp>
          <p:nvSpPr>
            <p:cNvPr id="971" name="Google Shape;971;g2509b96e28f_3_5817"/>
            <p:cNvSpPr/>
            <p:nvPr/>
          </p:nvSpPr>
          <p:spPr>
            <a:xfrm>
              <a:off x="8703675" y="7203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g2509b96e28f_3_5817"/>
            <p:cNvSpPr/>
            <p:nvPr/>
          </p:nvSpPr>
          <p:spPr>
            <a:xfrm>
              <a:off x="8703675" y="28737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g2509b96e28f_3_5817"/>
          <p:cNvGrpSpPr/>
          <p:nvPr/>
        </p:nvGrpSpPr>
        <p:grpSpPr>
          <a:xfrm>
            <a:off x="8597722" y="359380"/>
            <a:ext cx="440066" cy="228529"/>
            <a:chOff x="304150" y="1012425"/>
            <a:chExt cx="7007425" cy="3639000"/>
          </a:xfrm>
        </p:grpSpPr>
        <p:sp>
          <p:nvSpPr>
            <p:cNvPr id="974" name="Google Shape;974;g2509b96e28f_3_5817"/>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2509b96e28f_3_5817"/>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2509b96e28f_3_5817"/>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g2509b96e28f_3_5817"/>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2509b96e28f_3_5817"/>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g2509b96e28f_3_5817"/>
          <p:cNvSpPr/>
          <p:nvPr/>
        </p:nvSpPr>
        <p:spPr>
          <a:xfrm>
            <a:off x="1525425"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0" name="Google Shape;980;g2509b96e28f_3_5817"/>
          <p:cNvPicPr preferRelativeResize="0"/>
          <p:nvPr/>
        </p:nvPicPr>
        <p:blipFill>
          <a:blip r:embed="rId4">
            <a:alphaModFix/>
          </a:blip>
          <a:stretch>
            <a:fillRect/>
          </a:stretch>
        </p:blipFill>
        <p:spPr>
          <a:xfrm flipH="1">
            <a:off x="-692497" y="3482400"/>
            <a:ext cx="2423445" cy="238200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1" name="Shape 981"/>
        <p:cNvGrpSpPr/>
        <p:nvPr/>
      </p:nvGrpSpPr>
      <p:grpSpPr>
        <a:xfrm>
          <a:off x="0" y="0"/>
          <a:ext cx="0" cy="0"/>
          <a:chOff x="0" y="0"/>
          <a:chExt cx="0" cy="0"/>
        </a:xfrm>
      </p:grpSpPr>
      <p:sp>
        <p:nvSpPr>
          <p:cNvPr id="982" name="Google Shape;982;g2509b96e28f_3_5835"/>
          <p:cNvSpPr txBox="1"/>
          <p:nvPr>
            <p:ph type="title"/>
          </p:nvPr>
        </p:nvSpPr>
        <p:spPr>
          <a:xfrm>
            <a:off x="722375" y="539500"/>
            <a:ext cx="7699200" cy="6105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3" name="Google Shape;983;g2509b96e28f_3_5835"/>
          <p:cNvSpPr/>
          <p:nvPr/>
        </p:nvSpPr>
        <p:spPr>
          <a:xfrm>
            <a:off x="5555925" y="47540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g2509b96e28f_3_5835"/>
          <p:cNvGrpSpPr/>
          <p:nvPr/>
        </p:nvGrpSpPr>
        <p:grpSpPr>
          <a:xfrm>
            <a:off x="141750" y="769000"/>
            <a:ext cx="475588" cy="2490000"/>
            <a:chOff x="141750" y="769000"/>
            <a:chExt cx="475588" cy="2490000"/>
          </a:xfrm>
        </p:grpSpPr>
        <p:pic>
          <p:nvPicPr>
            <p:cNvPr id="985" name="Google Shape;985;g2509b96e28f_3_5835"/>
            <p:cNvPicPr preferRelativeResize="0"/>
            <p:nvPr/>
          </p:nvPicPr>
          <p:blipFill>
            <a:blip r:embed="rId2">
              <a:alphaModFix/>
            </a:blip>
            <a:stretch>
              <a:fillRect/>
            </a:stretch>
          </p:blipFill>
          <p:spPr>
            <a:xfrm>
              <a:off x="141750" y="2814400"/>
              <a:ext cx="475588" cy="444600"/>
            </a:xfrm>
            <a:prstGeom prst="rect">
              <a:avLst/>
            </a:prstGeom>
            <a:noFill/>
            <a:ln>
              <a:noFill/>
            </a:ln>
          </p:spPr>
        </p:pic>
        <p:sp>
          <p:nvSpPr>
            <p:cNvPr id="986" name="Google Shape;986;g2509b96e28f_3_5835"/>
            <p:cNvSpPr/>
            <p:nvPr/>
          </p:nvSpPr>
          <p:spPr>
            <a:xfrm>
              <a:off x="265393" y="7690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g2509b96e28f_3_5835"/>
            <p:cNvSpPr/>
            <p:nvPr/>
          </p:nvSpPr>
          <p:spPr>
            <a:xfrm>
              <a:off x="265393" y="29224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8" name="Google Shape;988;g2509b96e28f_3_5835"/>
          <p:cNvPicPr preferRelativeResize="0"/>
          <p:nvPr/>
        </p:nvPicPr>
        <p:blipFill>
          <a:blip r:embed="rId3">
            <a:alphaModFix/>
          </a:blip>
          <a:stretch>
            <a:fillRect/>
          </a:stretch>
        </p:blipFill>
        <p:spPr>
          <a:xfrm flipH="1">
            <a:off x="-317947" y="3833375"/>
            <a:ext cx="2423445" cy="2382002"/>
          </a:xfrm>
          <a:prstGeom prst="rect">
            <a:avLst/>
          </a:prstGeom>
          <a:noFill/>
          <a:ln>
            <a:noFill/>
          </a:ln>
        </p:spPr>
      </p:pic>
      <p:pic>
        <p:nvPicPr>
          <p:cNvPr id="989" name="Google Shape;989;g2509b96e28f_3_5835"/>
          <p:cNvPicPr preferRelativeResize="0"/>
          <p:nvPr/>
        </p:nvPicPr>
        <p:blipFill>
          <a:blip r:embed="rId4">
            <a:alphaModFix/>
          </a:blip>
          <a:stretch>
            <a:fillRect/>
          </a:stretch>
        </p:blipFill>
        <p:spPr>
          <a:xfrm rot="5400000">
            <a:off x="8560175" y="1660975"/>
            <a:ext cx="255550" cy="634550"/>
          </a:xfrm>
          <a:prstGeom prst="rect">
            <a:avLst/>
          </a:prstGeom>
          <a:noFill/>
          <a:ln>
            <a:noFill/>
          </a:ln>
        </p:spPr>
      </p:pic>
      <p:grpSp>
        <p:nvGrpSpPr>
          <p:cNvPr id="990" name="Google Shape;990;g2509b96e28f_3_5835"/>
          <p:cNvGrpSpPr/>
          <p:nvPr/>
        </p:nvGrpSpPr>
        <p:grpSpPr>
          <a:xfrm>
            <a:off x="159441" y="408767"/>
            <a:ext cx="440066" cy="228529"/>
            <a:chOff x="304150" y="1012425"/>
            <a:chExt cx="7007425" cy="3639000"/>
          </a:xfrm>
        </p:grpSpPr>
        <p:sp>
          <p:nvSpPr>
            <p:cNvPr id="991" name="Google Shape;991;g2509b96e28f_3_5835"/>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g2509b96e28f_3_5835"/>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2509b96e28f_3_5835"/>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2509b96e28f_3_5835"/>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2509b96e28f_3_5835"/>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6" name="Shape 996"/>
        <p:cNvGrpSpPr/>
        <p:nvPr/>
      </p:nvGrpSpPr>
      <p:grpSpPr>
        <a:xfrm>
          <a:off x="0" y="0"/>
          <a:ext cx="0" cy="0"/>
          <a:chOff x="0" y="0"/>
          <a:chExt cx="0" cy="0"/>
        </a:xfrm>
      </p:grpSpPr>
      <p:pic>
        <p:nvPicPr>
          <p:cNvPr id="997" name="Google Shape;997;g2509b96e28f_3_585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998" name="Google Shape;998;g2509b96e28f_3_5850"/>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2509b96e28f_3_5850"/>
          <p:cNvSpPr txBox="1"/>
          <p:nvPr>
            <p:ph hasCustomPrompt="1" type="title"/>
          </p:nvPr>
        </p:nvSpPr>
        <p:spPr>
          <a:xfrm>
            <a:off x="1467411" y="1710938"/>
            <a:ext cx="6209100" cy="129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0" name="Google Shape;1000;g2509b96e28f_3_5850"/>
          <p:cNvSpPr txBox="1"/>
          <p:nvPr>
            <p:ph idx="1" type="subTitle"/>
          </p:nvPr>
        </p:nvSpPr>
        <p:spPr>
          <a:xfrm>
            <a:off x="1467450" y="3002138"/>
            <a:ext cx="6209100" cy="43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1001" name="Google Shape;1001;g2509b96e28f_3_5850"/>
          <p:cNvGrpSpPr/>
          <p:nvPr/>
        </p:nvGrpSpPr>
        <p:grpSpPr>
          <a:xfrm>
            <a:off x="8580031" y="1860300"/>
            <a:ext cx="475588" cy="2490000"/>
            <a:chOff x="8580031" y="1860300"/>
            <a:chExt cx="475588" cy="2490000"/>
          </a:xfrm>
        </p:grpSpPr>
        <p:pic>
          <p:nvPicPr>
            <p:cNvPr id="1002" name="Google Shape;1002;g2509b96e28f_3_5850"/>
            <p:cNvPicPr preferRelativeResize="0"/>
            <p:nvPr/>
          </p:nvPicPr>
          <p:blipFill>
            <a:blip r:embed="rId3">
              <a:alphaModFix/>
            </a:blip>
            <a:stretch>
              <a:fillRect/>
            </a:stretch>
          </p:blipFill>
          <p:spPr>
            <a:xfrm>
              <a:off x="8580031" y="3905700"/>
              <a:ext cx="475588" cy="444600"/>
            </a:xfrm>
            <a:prstGeom prst="rect">
              <a:avLst/>
            </a:prstGeom>
            <a:noFill/>
            <a:ln>
              <a:noFill/>
            </a:ln>
          </p:spPr>
        </p:pic>
        <p:sp>
          <p:nvSpPr>
            <p:cNvPr id="1003" name="Google Shape;1003;g2509b96e28f_3_5850"/>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2509b96e28f_3_5850"/>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g2509b96e28f_3_5850"/>
          <p:cNvGrpSpPr/>
          <p:nvPr/>
        </p:nvGrpSpPr>
        <p:grpSpPr>
          <a:xfrm>
            <a:off x="8597722" y="1500067"/>
            <a:ext cx="440066" cy="228529"/>
            <a:chOff x="304150" y="1012425"/>
            <a:chExt cx="7007425" cy="3639000"/>
          </a:xfrm>
        </p:grpSpPr>
        <p:sp>
          <p:nvSpPr>
            <p:cNvPr id="1006" name="Google Shape;1006;g2509b96e28f_3_5850"/>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2509b96e28f_3_5850"/>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g2509b96e28f_3_5850"/>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g2509b96e28f_3_5850"/>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2509b96e28f_3_5850"/>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1" name="Google Shape;1011;g2509b96e28f_3_5850"/>
          <p:cNvPicPr preferRelativeResize="0"/>
          <p:nvPr/>
        </p:nvPicPr>
        <p:blipFill>
          <a:blip r:embed="rId4">
            <a:alphaModFix/>
          </a:blip>
          <a:stretch>
            <a:fillRect/>
          </a:stretch>
        </p:blipFill>
        <p:spPr>
          <a:xfrm>
            <a:off x="3639350" y="242450"/>
            <a:ext cx="825000" cy="594100"/>
          </a:xfrm>
          <a:prstGeom prst="rect">
            <a:avLst/>
          </a:prstGeom>
          <a:noFill/>
          <a:ln>
            <a:noFill/>
          </a:ln>
        </p:spPr>
      </p:pic>
      <p:pic>
        <p:nvPicPr>
          <p:cNvPr id="1012" name="Google Shape;1012;g2509b96e28f_3_5850"/>
          <p:cNvPicPr preferRelativeResize="0"/>
          <p:nvPr/>
        </p:nvPicPr>
        <p:blipFill>
          <a:blip r:embed="rId5">
            <a:alphaModFix/>
          </a:blip>
          <a:stretch>
            <a:fillRect/>
          </a:stretch>
        </p:blipFill>
        <p:spPr>
          <a:xfrm flipH="1" rot="10799996">
            <a:off x="5986472" y="4160035"/>
            <a:ext cx="1791649" cy="822328"/>
          </a:xfrm>
          <a:prstGeom prst="rect">
            <a:avLst/>
          </a:prstGeom>
          <a:noFill/>
          <a:ln>
            <a:noFill/>
          </a:ln>
        </p:spPr>
      </p:pic>
      <p:sp>
        <p:nvSpPr>
          <p:cNvPr id="1013" name="Google Shape;1013;g2509b96e28f_3_5850"/>
          <p:cNvSpPr/>
          <p:nvPr/>
        </p:nvSpPr>
        <p:spPr>
          <a:xfrm>
            <a:off x="13137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4" name="Google Shape;1014;g2509b96e28f_3_5850"/>
          <p:cNvPicPr preferRelativeResize="0"/>
          <p:nvPr/>
        </p:nvPicPr>
        <p:blipFill>
          <a:blip r:embed="rId6">
            <a:alphaModFix/>
          </a:blip>
          <a:stretch>
            <a:fillRect/>
          </a:stretch>
        </p:blipFill>
        <p:spPr>
          <a:xfrm>
            <a:off x="185775" y="3320800"/>
            <a:ext cx="1073200" cy="692900"/>
          </a:xfrm>
          <a:prstGeom prst="rect">
            <a:avLst/>
          </a:prstGeom>
          <a:noFill/>
          <a:ln>
            <a:noFill/>
          </a:ln>
        </p:spPr>
      </p:pic>
      <p:pic>
        <p:nvPicPr>
          <p:cNvPr id="1015" name="Google Shape;1015;g2509b96e28f_3_5850"/>
          <p:cNvPicPr preferRelativeResize="0"/>
          <p:nvPr/>
        </p:nvPicPr>
        <p:blipFill>
          <a:blip r:embed="rId7">
            <a:alphaModFix/>
          </a:blip>
          <a:stretch>
            <a:fillRect/>
          </a:stretch>
        </p:blipFill>
        <p:spPr>
          <a:xfrm rot="10800000">
            <a:off x="-317947" y="-978800"/>
            <a:ext cx="2423445" cy="2382002"/>
          </a:xfrm>
          <a:prstGeom prst="rect">
            <a:avLst/>
          </a:prstGeom>
          <a:noFill/>
          <a:ln>
            <a:noFill/>
          </a:ln>
        </p:spPr>
      </p:pic>
      <p:sp>
        <p:nvSpPr>
          <p:cNvPr id="1016" name="Google Shape;1016;g2509b96e28f_3_5850"/>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17" name="Shape 1017"/>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18" name="Shape 1018"/>
        <p:cNvGrpSpPr/>
        <p:nvPr/>
      </p:nvGrpSpPr>
      <p:grpSpPr>
        <a:xfrm>
          <a:off x="0" y="0"/>
          <a:ext cx="0" cy="0"/>
          <a:chOff x="0" y="0"/>
          <a:chExt cx="0" cy="0"/>
        </a:xfrm>
      </p:grpSpPr>
      <p:pic>
        <p:nvPicPr>
          <p:cNvPr id="1019" name="Google Shape;1019;g2509b96e28f_3_587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020" name="Google Shape;1020;g2509b96e28f_3_5872"/>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g2509b96e28f_3_587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22" name="Google Shape;1022;g2509b96e28f_3_5872"/>
          <p:cNvSpPr txBox="1"/>
          <p:nvPr>
            <p:ph idx="1" type="subTitle"/>
          </p:nvPr>
        </p:nvSpPr>
        <p:spPr>
          <a:xfrm>
            <a:off x="1824438" y="1957689"/>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23" name="Google Shape;1023;g2509b96e28f_3_5872"/>
          <p:cNvSpPr txBox="1"/>
          <p:nvPr>
            <p:ph hasCustomPrompt="1" idx="2" type="title"/>
          </p:nvPr>
        </p:nvSpPr>
        <p:spPr>
          <a:xfrm>
            <a:off x="893564" y="1820325"/>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4" name="Google Shape;1024;g2509b96e28f_3_5872"/>
          <p:cNvSpPr txBox="1"/>
          <p:nvPr>
            <p:ph idx="3" type="subTitle"/>
          </p:nvPr>
        </p:nvSpPr>
        <p:spPr>
          <a:xfrm>
            <a:off x="5751375" y="1957692"/>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25" name="Google Shape;1025;g2509b96e28f_3_5872"/>
          <p:cNvSpPr txBox="1"/>
          <p:nvPr>
            <p:ph hasCustomPrompt="1" idx="4" type="title"/>
          </p:nvPr>
        </p:nvSpPr>
        <p:spPr>
          <a:xfrm>
            <a:off x="4820464" y="1820325"/>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6" name="Google Shape;1026;g2509b96e28f_3_5872"/>
          <p:cNvSpPr txBox="1"/>
          <p:nvPr>
            <p:ph idx="5" type="subTitle"/>
          </p:nvPr>
        </p:nvSpPr>
        <p:spPr>
          <a:xfrm>
            <a:off x="1824452" y="3407714"/>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27" name="Google Shape;1027;g2509b96e28f_3_5872"/>
          <p:cNvSpPr txBox="1"/>
          <p:nvPr>
            <p:ph hasCustomPrompt="1" idx="6" type="title"/>
          </p:nvPr>
        </p:nvSpPr>
        <p:spPr>
          <a:xfrm>
            <a:off x="893573" y="3272050"/>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8" name="Google Shape;1028;g2509b96e28f_3_5872"/>
          <p:cNvSpPr txBox="1"/>
          <p:nvPr>
            <p:ph idx="7" type="subTitle"/>
          </p:nvPr>
        </p:nvSpPr>
        <p:spPr>
          <a:xfrm>
            <a:off x="5751389" y="3407725"/>
            <a:ext cx="25752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029" name="Google Shape;1029;g2509b96e28f_3_5872"/>
          <p:cNvSpPr txBox="1"/>
          <p:nvPr>
            <p:ph hasCustomPrompt="1" idx="8" type="title"/>
          </p:nvPr>
        </p:nvSpPr>
        <p:spPr>
          <a:xfrm>
            <a:off x="4820473" y="3272050"/>
            <a:ext cx="8547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30" name="Google Shape;1030;g2509b96e28f_3_5872"/>
          <p:cNvSpPr txBox="1"/>
          <p:nvPr>
            <p:ph idx="9" type="subTitle"/>
          </p:nvPr>
        </p:nvSpPr>
        <p:spPr>
          <a:xfrm>
            <a:off x="1824450" y="1518575"/>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031" name="Google Shape;1031;g2509b96e28f_3_5872"/>
          <p:cNvSpPr txBox="1"/>
          <p:nvPr>
            <p:ph idx="13" type="subTitle"/>
          </p:nvPr>
        </p:nvSpPr>
        <p:spPr>
          <a:xfrm>
            <a:off x="5751375" y="1518575"/>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032" name="Google Shape;1032;g2509b96e28f_3_5872"/>
          <p:cNvSpPr txBox="1"/>
          <p:nvPr>
            <p:ph idx="14" type="subTitle"/>
          </p:nvPr>
        </p:nvSpPr>
        <p:spPr>
          <a:xfrm>
            <a:off x="1824450" y="2968600"/>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033" name="Google Shape;1033;g2509b96e28f_3_5872"/>
          <p:cNvSpPr txBox="1"/>
          <p:nvPr>
            <p:ph idx="15" type="subTitle"/>
          </p:nvPr>
        </p:nvSpPr>
        <p:spPr>
          <a:xfrm>
            <a:off x="5751390" y="2968608"/>
            <a:ext cx="2575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034" name="Google Shape;1034;g2509b96e28f_3_5872"/>
          <p:cNvSpPr/>
          <p:nvPr/>
        </p:nvSpPr>
        <p:spPr>
          <a:xfrm>
            <a:off x="0" y="3911250"/>
            <a:ext cx="544800" cy="12324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g2509b96e28f_3_5872"/>
          <p:cNvSpPr/>
          <p:nvPr/>
        </p:nvSpPr>
        <p:spPr>
          <a:xfrm>
            <a:off x="6786725" y="14132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6" name="Google Shape;1036;g2509b96e28f_3_5872"/>
          <p:cNvPicPr preferRelativeResize="0"/>
          <p:nvPr/>
        </p:nvPicPr>
        <p:blipFill>
          <a:blip r:embed="rId3">
            <a:alphaModFix/>
          </a:blip>
          <a:stretch>
            <a:fillRect/>
          </a:stretch>
        </p:blipFill>
        <p:spPr>
          <a:xfrm>
            <a:off x="191125" y="-192100"/>
            <a:ext cx="1223950" cy="790250"/>
          </a:xfrm>
          <a:prstGeom prst="rect">
            <a:avLst/>
          </a:prstGeom>
          <a:noFill/>
          <a:ln>
            <a:noFill/>
          </a:ln>
        </p:spPr>
      </p:pic>
      <p:pic>
        <p:nvPicPr>
          <p:cNvPr id="1037" name="Google Shape;1037;g2509b96e28f_3_5872"/>
          <p:cNvPicPr preferRelativeResize="0"/>
          <p:nvPr/>
        </p:nvPicPr>
        <p:blipFill>
          <a:blip r:embed="rId4">
            <a:alphaModFix/>
          </a:blip>
          <a:stretch>
            <a:fillRect/>
          </a:stretch>
        </p:blipFill>
        <p:spPr>
          <a:xfrm flipH="1" rot="-349624">
            <a:off x="2677021" y="-288715"/>
            <a:ext cx="1791650" cy="822329"/>
          </a:xfrm>
          <a:prstGeom prst="rect">
            <a:avLst/>
          </a:prstGeom>
          <a:noFill/>
          <a:ln>
            <a:noFill/>
          </a:ln>
        </p:spPr>
      </p:pic>
      <p:pic>
        <p:nvPicPr>
          <p:cNvPr id="1038" name="Google Shape;1038;g2509b96e28f_3_5872"/>
          <p:cNvPicPr preferRelativeResize="0"/>
          <p:nvPr/>
        </p:nvPicPr>
        <p:blipFill>
          <a:blip r:embed="rId5">
            <a:alphaModFix/>
          </a:blip>
          <a:stretch>
            <a:fillRect/>
          </a:stretch>
        </p:blipFill>
        <p:spPr>
          <a:xfrm rot="5400000">
            <a:off x="3602050" y="4544962"/>
            <a:ext cx="255550" cy="634550"/>
          </a:xfrm>
          <a:prstGeom prst="rect">
            <a:avLst/>
          </a:prstGeom>
          <a:noFill/>
          <a:ln>
            <a:noFill/>
          </a:ln>
        </p:spPr>
      </p:pic>
      <p:pic>
        <p:nvPicPr>
          <p:cNvPr id="1039" name="Google Shape;1039;g2509b96e28f_3_5872"/>
          <p:cNvPicPr preferRelativeResize="0"/>
          <p:nvPr/>
        </p:nvPicPr>
        <p:blipFill>
          <a:blip r:embed="rId6">
            <a:alphaModFix/>
          </a:blip>
          <a:stretch>
            <a:fillRect/>
          </a:stretch>
        </p:blipFill>
        <p:spPr>
          <a:xfrm>
            <a:off x="7726053" y="3482400"/>
            <a:ext cx="2423445" cy="238200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zeilig und Inhalt">
  <p:cSld name="Titel 2zeilig und Inhalt">
    <p:spTree>
      <p:nvGrpSpPr>
        <p:cNvPr id="66" name="Shape 66"/>
        <p:cNvGrpSpPr/>
        <p:nvPr/>
      </p:nvGrpSpPr>
      <p:grpSpPr>
        <a:xfrm>
          <a:off x="0" y="0"/>
          <a:ext cx="0" cy="0"/>
          <a:chOff x="0" y="0"/>
          <a:chExt cx="0" cy="0"/>
        </a:xfrm>
      </p:grpSpPr>
      <p:sp>
        <p:nvSpPr>
          <p:cNvPr id="67" name="Google Shape;67;p45"/>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5"/>
          <p:cNvSpPr txBox="1"/>
          <p:nvPr>
            <p:ph idx="1" type="body"/>
          </p:nvPr>
        </p:nvSpPr>
        <p:spPr>
          <a:xfrm>
            <a:off x="468316" y="951549"/>
            <a:ext cx="8243887" cy="3759042"/>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6"/>
              </a:spcBef>
              <a:spcAft>
                <a:spcPts val="0"/>
              </a:spcAft>
              <a:buSzPts val="1800"/>
              <a:buChar char="•"/>
              <a:defRPr/>
            </a:lvl2pPr>
            <a:lvl3pPr indent="-342900" lvl="2" marL="1371600" algn="l">
              <a:lnSpc>
                <a:spcPct val="120000"/>
              </a:lnSpc>
              <a:spcBef>
                <a:spcPts val="376"/>
              </a:spcBef>
              <a:spcAft>
                <a:spcPts val="0"/>
              </a:spcAft>
              <a:buSzPts val="1800"/>
              <a:buChar char="•"/>
              <a:defRPr/>
            </a:lvl3pPr>
            <a:lvl4pPr indent="-342900" lvl="3" marL="1828800" algn="l">
              <a:lnSpc>
                <a:spcPct val="120000"/>
              </a:lnSpc>
              <a:spcBef>
                <a:spcPts val="376"/>
              </a:spcBef>
              <a:spcAft>
                <a:spcPts val="0"/>
              </a:spcAft>
              <a:buSzPts val="1800"/>
              <a:buChar char="•"/>
              <a:defRPr/>
            </a:lvl4pPr>
            <a:lvl5pPr indent="-342900" lvl="4" marL="2286000" algn="l">
              <a:lnSpc>
                <a:spcPct val="120000"/>
              </a:lnSpc>
              <a:spcBef>
                <a:spcPts val="376"/>
              </a:spcBef>
              <a:spcAft>
                <a:spcPts val="0"/>
              </a:spcAft>
              <a:buSzPts val="1800"/>
              <a:buChar char="•"/>
              <a:defRPr/>
            </a:lvl5pPr>
            <a:lvl6pPr indent="-342900" lvl="5" marL="2743200" algn="l">
              <a:lnSpc>
                <a:spcPct val="90000"/>
              </a:lnSpc>
              <a:spcBef>
                <a:spcPts val="376"/>
              </a:spcBef>
              <a:spcAft>
                <a:spcPts val="0"/>
              </a:spcAft>
              <a:buClr>
                <a:schemeClr val="dk1"/>
              </a:buClr>
              <a:buSzPts val="1800"/>
              <a:buChar char="•"/>
              <a:defRPr/>
            </a:lvl6pPr>
            <a:lvl7pPr indent="-342900" lvl="6" marL="3200400" algn="l">
              <a:lnSpc>
                <a:spcPct val="90000"/>
              </a:lnSpc>
              <a:spcBef>
                <a:spcPts val="376"/>
              </a:spcBef>
              <a:spcAft>
                <a:spcPts val="0"/>
              </a:spcAft>
              <a:buClr>
                <a:schemeClr val="dk1"/>
              </a:buClr>
              <a:buSzPts val="1800"/>
              <a:buChar char="•"/>
              <a:defRPr/>
            </a:lvl7pPr>
            <a:lvl8pPr indent="-342900" lvl="7" marL="3657600" algn="l">
              <a:lnSpc>
                <a:spcPct val="90000"/>
              </a:lnSpc>
              <a:spcBef>
                <a:spcPts val="376"/>
              </a:spcBef>
              <a:spcAft>
                <a:spcPts val="0"/>
              </a:spcAft>
              <a:buClr>
                <a:schemeClr val="dk1"/>
              </a:buClr>
              <a:buSzPts val="1800"/>
              <a:buChar char="•"/>
              <a:defRPr/>
            </a:lvl8pPr>
            <a:lvl9pPr indent="-342900" lvl="8" marL="4114800" algn="l">
              <a:lnSpc>
                <a:spcPct val="90000"/>
              </a:lnSpc>
              <a:spcBef>
                <a:spcPts val="376"/>
              </a:spcBef>
              <a:spcAft>
                <a:spcPts val="0"/>
              </a:spcAft>
              <a:buClr>
                <a:schemeClr val="dk1"/>
              </a:buClr>
              <a:buSzPts val="1800"/>
              <a:buChar char="•"/>
              <a:defRPr/>
            </a:lvl9pPr>
          </a:lstStyle>
          <a:p/>
        </p:txBody>
      </p:sp>
      <p:sp>
        <p:nvSpPr>
          <p:cNvPr id="69" name="Google Shape;69;p45"/>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5"/>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5"/>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040" name="Shape 1040"/>
        <p:cNvGrpSpPr/>
        <p:nvPr/>
      </p:nvGrpSpPr>
      <p:grpSpPr>
        <a:xfrm>
          <a:off x="0" y="0"/>
          <a:ext cx="0" cy="0"/>
          <a:chOff x="0" y="0"/>
          <a:chExt cx="0" cy="0"/>
        </a:xfrm>
      </p:grpSpPr>
      <p:pic>
        <p:nvPicPr>
          <p:cNvPr id="1041" name="Google Shape;1041;g2509b96e28f_3_589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042" name="Google Shape;1042;g2509b96e28f_3_5894"/>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g2509b96e28f_3_5894"/>
          <p:cNvSpPr txBox="1"/>
          <p:nvPr>
            <p:ph type="title"/>
          </p:nvPr>
        </p:nvSpPr>
        <p:spPr>
          <a:xfrm>
            <a:off x="4060100" y="3153800"/>
            <a:ext cx="422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200"/>
              <a:buNone/>
              <a:defRPr sz="2600">
                <a:solidFill>
                  <a:schemeClr val="dk1"/>
                </a:solidFill>
              </a:defRPr>
            </a:lvl1pPr>
            <a:lvl2pPr lvl="1" rtl="0" algn="ctr">
              <a:spcBef>
                <a:spcPts val="0"/>
              </a:spcBef>
              <a:spcAft>
                <a:spcPts val="0"/>
              </a:spcAft>
              <a:buClr>
                <a:schemeClr val="dk1"/>
              </a:buClr>
              <a:buSzPts val="2200"/>
              <a:buNone/>
              <a:defRPr sz="2200">
                <a:solidFill>
                  <a:schemeClr val="dk1"/>
                </a:solidFill>
              </a:defRPr>
            </a:lvl2pPr>
            <a:lvl3pPr lvl="2" rtl="0" algn="ctr">
              <a:spcBef>
                <a:spcPts val="0"/>
              </a:spcBef>
              <a:spcAft>
                <a:spcPts val="0"/>
              </a:spcAft>
              <a:buClr>
                <a:schemeClr val="dk1"/>
              </a:buClr>
              <a:buSzPts val="2200"/>
              <a:buNone/>
              <a:defRPr sz="2200">
                <a:solidFill>
                  <a:schemeClr val="dk1"/>
                </a:solidFill>
              </a:defRPr>
            </a:lvl3pPr>
            <a:lvl4pPr lvl="3" rtl="0" algn="ctr">
              <a:spcBef>
                <a:spcPts val="0"/>
              </a:spcBef>
              <a:spcAft>
                <a:spcPts val="0"/>
              </a:spcAft>
              <a:buClr>
                <a:schemeClr val="dk1"/>
              </a:buClr>
              <a:buSzPts val="2200"/>
              <a:buNone/>
              <a:defRPr sz="2200">
                <a:solidFill>
                  <a:schemeClr val="dk1"/>
                </a:solidFill>
              </a:defRPr>
            </a:lvl4pPr>
            <a:lvl5pPr lvl="4" rtl="0" algn="ctr">
              <a:spcBef>
                <a:spcPts val="0"/>
              </a:spcBef>
              <a:spcAft>
                <a:spcPts val="0"/>
              </a:spcAft>
              <a:buClr>
                <a:schemeClr val="dk1"/>
              </a:buClr>
              <a:buSzPts val="2200"/>
              <a:buNone/>
              <a:defRPr sz="2200">
                <a:solidFill>
                  <a:schemeClr val="dk1"/>
                </a:solidFill>
              </a:defRPr>
            </a:lvl5pPr>
            <a:lvl6pPr lvl="5" rtl="0" algn="ctr">
              <a:spcBef>
                <a:spcPts val="0"/>
              </a:spcBef>
              <a:spcAft>
                <a:spcPts val="0"/>
              </a:spcAft>
              <a:buClr>
                <a:schemeClr val="dk1"/>
              </a:buClr>
              <a:buSzPts val="2200"/>
              <a:buNone/>
              <a:defRPr sz="2200">
                <a:solidFill>
                  <a:schemeClr val="dk1"/>
                </a:solidFill>
              </a:defRPr>
            </a:lvl6pPr>
            <a:lvl7pPr lvl="6" rtl="0" algn="ctr">
              <a:spcBef>
                <a:spcPts val="0"/>
              </a:spcBef>
              <a:spcAft>
                <a:spcPts val="0"/>
              </a:spcAft>
              <a:buClr>
                <a:schemeClr val="dk1"/>
              </a:buClr>
              <a:buSzPts val="2200"/>
              <a:buNone/>
              <a:defRPr sz="2200">
                <a:solidFill>
                  <a:schemeClr val="dk1"/>
                </a:solidFill>
              </a:defRPr>
            </a:lvl7pPr>
            <a:lvl8pPr lvl="7" rtl="0" algn="ctr">
              <a:spcBef>
                <a:spcPts val="0"/>
              </a:spcBef>
              <a:spcAft>
                <a:spcPts val="0"/>
              </a:spcAft>
              <a:buClr>
                <a:schemeClr val="dk1"/>
              </a:buClr>
              <a:buSzPts val="2200"/>
              <a:buNone/>
              <a:defRPr sz="2200">
                <a:solidFill>
                  <a:schemeClr val="dk1"/>
                </a:solidFill>
              </a:defRPr>
            </a:lvl8pPr>
            <a:lvl9pPr lvl="8" rtl="0" algn="ctr">
              <a:spcBef>
                <a:spcPts val="0"/>
              </a:spcBef>
              <a:spcAft>
                <a:spcPts val="0"/>
              </a:spcAft>
              <a:buClr>
                <a:schemeClr val="dk1"/>
              </a:buClr>
              <a:buSzPts val="2200"/>
              <a:buNone/>
              <a:defRPr sz="2200">
                <a:solidFill>
                  <a:schemeClr val="dk1"/>
                </a:solidFill>
              </a:defRPr>
            </a:lvl9pPr>
          </a:lstStyle>
          <a:p/>
        </p:txBody>
      </p:sp>
      <p:sp>
        <p:nvSpPr>
          <p:cNvPr id="1044" name="Google Shape;1044;g2509b96e28f_3_5894"/>
          <p:cNvSpPr txBox="1"/>
          <p:nvPr>
            <p:ph idx="1" type="subTitle"/>
          </p:nvPr>
        </p:nvSpPr>
        <p:spPr>
          <a:xfrm>
            <a:off x="4060100" y="1417025"/>
            <a:ext cx="4221300" cy="1736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4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45" name="Google Shape;1045;g2509b96e28f_3_5894"/>
          <p:cNvSpPr/>
          <p:nvPr>
            <p:ph idx="2" type="pic"/>
          </p:nvPr>
        </p:nvSpPr>
        <p:spPr>
          <a:xfrm flipH="1">
            <a:off x="722376" y="539500"/>
            <a:ext cx="2360700" cy="4064700"/>
          </a:xfrm>
          <a:prstGeom prst="rect">
            <a:avLst/>
          </a:prstGeom>
          <a:noFill/>
          <a:ln cap="flat" cmpd="sng" w="9525">
            <a:solidFill>
              <a:schemeClr val="dk1"/>
            </a:solidFill>
            <a:prstDash val="solid"/>
            <a:round/>
            <a:headEnd len="sm" w="sm" type="none"/>
            <a:tailEnd len="sm" w="sm" type="none"/>
          </a:ln>
        </p:spPr>
      </p:sp>
      <p:pic>
        <p:nvPicPr>
          <p:cNvPr id="1046" name="Google Shape;1046;g2509b96e28f_3_5894"/>
          <p:cNvPicPr preferRelativeResize="0"/>
          <p:nvPr/>
        </p:nvPicPr>
        <p:blipFill>
          <a:blip r:embed="rId3">
            <a:alphaModFix/>
          </a:blip>
          <a:stretch>
            <a:fillRect/>
          </a:stretch>
        </p:blipFill>
        <p:spPr>
          <a:xfrm flipH="1" rot="5980022">
            <a:off x="7948621" y="2818060"/>
            <a:ext cx="1791649" cy="822328"/>
          </a:xfrm>
          <a:prstGeom prst="rect">
            <a:avLst/>
          </a:prstGeom>
          <a:noFill/>
          <a:ln>
            <a:noFill/>
          </a:ln>
        </p:spPr>
      </p:pic>
      <p:grpSp>
        <p:nvGrpSpPr>
          <p:cNvPr id="1047" name="Google Shape;1047;g2509b96e28f_3_5894"/>
          <p:cNvGrpSpPr/>
          <p:nvPr/>
        </p:nvGrpSpPr>
        <p:grpSpPr>
          <a:xfrm>
            <a:off x="114770" y="530575"/>
            <a:ext cx="475588" cy="2490000"/>
            <a:chOff x="114770" y="530575"/>
            <a:chExt cx="475588" cy="2490000"/>
          </a:xfrm>
        </p:grpSpPr>
        <p:pic>
          <p:nvPicPr>
            <p:cNvPr id="1048" name="Google Shape;1048;g2509b96e28f_3_5894"/>
            <p:cNvPicPr preferRelativeResize="0"/>
            <p:nvPr/>
          </p:nvPicPr>
          <p:blipFill>
            <a:blip r:embed="rId4">
              <a:alphaModFix/>
            </a:blip>
            <a:stretch>
              <a:fillRect/>
            </a:stretch>
          </p:blipFill>
          <p:spPr>
            <a:xfrm>
              <a:off x="114770" y="2575975"/>
              <a:ext cx="475588" cy="444600"/>
            </a:xfrm>
            <a:prstGeom prst="rect">
              <a:avLst/>
            </a:prstGeom>
            <a:noFill/>
            <a:ln>
              <a:noFill/>
            </a:ln>
          </p:spPr>
        </p:pic>
        <p:sp>
          <p:nvSpPr>
            <p:cNvPr id="1049" name="Google Shape;1049;g2509b96e28f_3_5894"/>
            <p:cNvSpPr/>
            <p:nvPr/>
          </p:nvSpPr>
          <p:spPr>
            <a:xfrm>
              <a:off x="238414" y="53057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g2509b96e28f_3_5894"/>
            <p:cNvSpPr/>
            <p:nvPr/>
          </p:nvSpPr>
          <p:spPr>
            <a:xfrm>
              <a:off x="238414" y="26839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1" name="Google Shape;1051;g2509b96e28f_3_5894"/>
          <p:cNvPicPr preferRelativeResize="0"/>
          <p:nvPr/>
        </p:nvPicPr>
        <p:blipFill>
          <a:blip r:embed="rId5">
            <a:alphaModFix/>
          </a:blip>
          <a:stretch>
            <a:fillRect/>
          </a:stretch>
        </p:blipFill>
        <p:spPr>
          <a:xfrm rot="5400000">
            <a:off x="6027550" y="-19150"/>
            <a:ext cx="255550" cy="634550"/>
          </a:xfrm>
          <a:prstGeom prst="rect">
            <a:avLst/>
          </a:prstGeom>
          <a:noFill/>
          <a:ln>
            <a:noFill/>
          </a:ln>
        </p:spPr>
      </p:pic>
      <p:grpSp>
        <p:nvGrpSpPr>
          <p:cNvPr id="1052" name="Google Shape;1052;g2509b96e28f_3_5894"/>
          <p:cNvGrpSpPr/>
          <p:nvPr/>
        </p:nvGrpSpPr>
        <p:grpSpPr>
          <a:xfrm>
            <a:off x="132460" y="170342"/>
            <a:ext cx="440066" cy="228529"/>
            <a:chOff x="304150" y="1012425"/>
            <a:chExt cx="7007425" cy="3639000"/>
          </a:xfrm>
        </p:grpSpPr>
        <p:sp>
          <p:nvSpPr>
            <p:cNvPr id="1053" name="Google Shape;1053;g2509b96e28f_3_5894"/>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2509b96e28f_3_5894"/>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g2509b96e28f_3_5894"/>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2509b96e28f_3_5894"/>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2509b96e28f_3_5894"/>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g2509b96e28f_3_5894"/>
          <p:cNvSpPr/>
          <p:nvPr/>
        </p:nvSpPr>
        <p:spPr>
          <a:xfrm>
            <a:off x="5913925"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1059" name="Shape 1059"/>
        <p:cNvGrpSpPr/>
        <p:nvPr/>
      </p:nvGrpSpPr>
      <p:grpSpPr>
        <a:xfrm>
          <a:off x="0" y="0"/>
          <a:ext cx="0" cy="0"/>
          <a:chOff x="0" y="0"/>
          <a:chExt cx="0" cy="0"/>
        </a:xfrm>
      </p:grpSpPr>
      <p:pic>
        <p:nvPicPr>
          <p:cNvPr id="1060" name="Google Shape;1060;g2509b96e28f_3_591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061" name="Google Shape;1061;g2509b96e28f_3_5913"/>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g2509b96e28f_3_5913"/>
          <p:cNvSpPr txBox="1"/>
          <p:nvPr>
            <p:ph type="title"/>
          </p:nvPr>
        </p:nvSpPr>
        <p:spPr>
          <a:xfrm>
            <a:off x="2557725" y="1568200"/>
            <a:ext cx="3503100" cy="1485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3" name="Google Shape;1063;g2509b96e28f_3_5913"/>
          <p:cNvSpPr txBox="1"/>
          <p:nvPr>
            <p:ph idx="1" type="subTitle"/>
          </p:nvPr>
        </p:nvSpPr>
        <p:spPr>
          <a:xfrm>
            <a:off x="2557725" y="2909307"/>
            <a:ext cx="29028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64" name="Google Shape;1064;g2509b96e28f_3_5913"/>
          <p:cNvSpPr txBox="1"/>
          <p:nvPr>
            <p:ph hasCustomPrompt="1" idx="2" type="title"/>
          </p:nvPr>
        </p:nvSpPr>
        <p:spPr>
          <a:xfrm>
            <a:off x="1303906" y="1857394"/>
            <a:ext cx="887700" cy="8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65" name="Google Shape;1065;g2509b96e28f_3_5913"/>
          <p:cNvSpPr/>
          <p:nvPr>
            <p:ph idx="3" type="pic"/>
          </p:nvPr>
        </p:nvSpPr>
        <p:spPr>
          <a:xfrm>
            <a:off x="6060950" y="539500"/>
            <a:ext cx="2360700" cy="4064700"/>
          </a:xfrm>
          <a:prstGeom prst="rect">
            <a:avLst/>
          </a:prstGeom>
          <a:noFill/>
          <a:ln cap="flat" cmpd="sng" w="9525">
            <a:solidFill>
              <a:schemeClr val="dk1"/>
            </a:solidFill>
            <a:prstDash val="solid"/>
            <a:round/>
            <a:headEnd len="sm" w="sm" type="none"/>
            <a:tailEnd len="sm" w="sm" type="none"/>
          </a:ln>
        </p:spPr>
      </p:sp>
      <p:sp>
        <p:nvSpPr>
          <p:cNvPr id="1066" name="Google Shape;1066;g2509b96e28f_3_5913"/>
          <p:cNvSpPr/>
          <p:nvPr/>
        </p:nvSpPr>
        <p:spPr>
          <a:xfrm>
            <a:off x="3253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g2509b96e28f_3_5913"/>
          <p:cNvGrpSpPr/>
          <p:nvPr/>
        </p:nvGrpSpPr>
        <p:grpSpPr>
          <a:xfrm>
            <a:off x="139606" y="1280150"/>
            <a:ext cx="475588" cy="2490000"/>
            <a:chOff x="139606" y="1280150"/>
            <a:chExt cx="475588" cy="2490000"/>
          </a:xfrm>
        </p:grpSpPr>
        <p:pic>
          <p:nvPicPr>
            <p:cNvPr id="1068" name="Google Shape;1068;g2509b96e28f_3_5913"/>
            <p:cNvPicPr preferRelativeResize="0"/>
            <p:nvPr/>
          </p:nvPicPr>
          <p:blipFill>
            <a:blip r:embed="rId3">
              <a:alphaModFix/>
            </a:blip>
            <a:stretch>
              <a:fillRect/>
            </a:stretch>
          </p:blipFill>
          <p:spPr>
            <a:xfrm>
              <a:off x="139606" y="3325550"/>
              <a:ext cx="475588" cy="444600"/>
            </a:xfrm>
            <a:prstGeom prst="rect">
              <a:avLst/>
            </a:prstGeom>
            <a:noFill/>
            <a:ln>
              <a:noFill/>
            </a:ln>
          </p:spPr>
        </p:pic>
        <p:sp>
          <p:nvSpPr>
            <p:cNvPr id="1069" name="Google Shape;1069;g2509b96e28f_3_5913"/>
            <p:cNvSpPr/>
            <p:nvPr/>
          </p:nvSpPr>
          <p:spPr>
            <a:xfrm>
              <a:off x="263250" y="12801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g2509b96e28f_3_5913"/>
            <p:cNvSpPr/>
            <p:nvPr/>
          </p:nvSpPr>
          <p:spPr>
            <a:xfrm>
              <a:off x="263250" y="34335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g2509b96e28f_3_5913"/>
          <p:cNvGrpSpPr/>
          <p:nvPr/>
        </p:nvGrpSpPr>
        <p:grpSpPr>
          <a:xfrm>
            <a:off x="157297" y="919917"/>
            <a:ext cx="440066" cy="228529"/>
            <a:chOff x="304150" y="1012425"/>
            <a:chExt cx="7007425" cy="3639000"/>
          </a:xfrm>
        </p:grpSpPr>
        <p:sp>
          <p:nvSpPr>
            <p:cNvPr id="1072" name="Google Shape;1072;g2509b96e28f_3_5913"/>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2509b96e28f_3_5913"/>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g2509b96e28f_3_5913"/>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2509b96e28f_3_5913"/>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2509b96e28f_3_5913"/>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_1">
    <p:spTree>
      <p:nvGrpSpPr>
        <p:cNvPr id="1077" name="Shape 1077"/>
        <p:cNvGrpSpPr/>
        <p:nvPr/>
      </p:nvGrpSpPr>
      <p:grpSpPr>
        <a:xfrm>
          <a:off x="0" y="0"/>
          <a:ext cx="0" cy="0"/>
          <a:chOff x="0" y="0"/>
          <a:chExt cx="0" cy="0"/>
        </a:xfrm>
      </p:grpSpPr>
      <p:pic>
        <p:nvPicPr>
          <p:cNvPr id="1078" name="Google Shape;1078;g2509b96e28f_3_593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079" name="Google Shape;1079;g2509b96e28f_3_5931"/>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g2509b96e28f_3_5931"/>
          <p:cNvSpPr txBox="1"/>
          <p:nvPr>
            <p:ph type="title"/>
          </p:nvPr>
        </p:nvSpPr>
        <p:spPr>
          <a:xfrm>
            <a:off x="1580525" y="2379730"/>
            <a:ext cx="3005100" cy="1440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1" name="Google Shape;1081;g2509b96e28f_3_5931"/>
          <p:cNvSpPr txBox="1"/>
          <p:nvPr>
            <p:ph idx="1" type="subTitle"/>
          </p:nvPr>
        </p:nvSpPr>
        <p:spPr>
          <a:xfrm>
            <a:off x="1580525" y="3677111"/>
            <a:ext cx="3005100" cy="66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82" name="Google Shape;1082;g2509b96e28f_3_5931"/>
          <p:cNvSpPr txBox="1"/>
          <p:nvPr>
            <p:ph hasCustomPrompt="1" idx="2" type="title"/>
          </p:nvPr>
        </p:nvSpPr>
        <p:spPr>
          <a:xfrm>
            <a:off x="2639225" y="1059037"/>
            <a:ext cx="887700" cy="8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83" name="Google Shape;1083;g2509b96e28f_3_5931"/>
          <p:cNvSpPr/>
          <p:nvPr>
            <p:ph idx="3" type="pic"/>
          </p:nvPr>
        </p:nvSpPr>
        <p:spPr>
          <a:xfrm>
            <a:off x="6060925" y="539500"/>
            <a:ext cx="2360700" cy="4064700"/>
          </a:xfrm>
          <a:prstGeom prst="rect">
            <a:avLst/>
          </a:prstGeom>
          <a:noFill/>
          <a:ln cap="flat" cmpd="sng" w="9525">
            <a:solidFill>
              <a:schemeClr val="dk1"/>
            </a:solidFill>
            <a:prstDash val="solid"/>
            <a:round/>
            <a:headEnd len="sm" w="sm" type="none"/>
            <a:tailEnd len="sm" w="sm" type="none"/>
          </a:ln>
        </p:spPr>
      </p:sp>
      <p:pic>
        <p:nvPicPr>
          <p:cNvPr id="1084" name="Google Shape;1084;g2509b96e28f_3_5931"/>
          <p:cNvPicPr preferRelativeResize="0"/>
          <p:nvPr/>
        </p:nvPicPr>
        <p:blipFill>
          <a:blip r:embed="rId3">
            <a:alphaModFix/>
          </a:blip>
          <a:stretch>
            <a:fillRect/>
          </a:stretch>
        </p:blipFill>
        <p:spPr>
          <a:xfrm>
            <a:off x="104050" y="2955375"/>
            <a:ext cx="825000" cy="594100"/>
          </a:xfrm>
          <a:prstGeom prst="rect">
            <a:avLst/>
          </a:prstGeom>
          <a:noFill/>
          <a:ln>
            <a:noFill/>
          </a:ln>
        </p:spPr>
      </p:pic>
      <p:grpSp>
        <p:nvGrpSpPr>
          <p:cNvPr id="1085" name="Google Shape;1085;g2509b96e28f_3_5931"/>
          <p:cNvGrpSpPr/>
          <p:nvPr/>
        </p:nvGrpSpPr>
        <p:grpSpPr>
          <a:xfrm>
            <a:off x="8580031" y="646750"/>
            <a:ext cx="475588" cy="2490000"/>
            <a:chOff x="8580031" y="646750"/>
            <a:chExt cx="475588" cy="2490000"/>
          </a:xfrm>
        </p:grpSpPr>
        <p:pic>
          <p:nvPicPr>
            <p:cNvPr id="1086" name="Google Shape;1086;g2509b96e28f_3_5931"/>
            <p:cNvPicPr preferRelativeResize="0"/>
            <p:nvPr/>
          </p:nvPicPr>
          <p:blipFill>
            <a:blip r:embed="rId4">
              <a:alphaModFix/>
            </a:blip>
            <a:stretch>
              <a:fillRect/>
            </a:stretch>
          </p:blipFill>
          <p:spPr>
            <a:xfrm>
              <a:off x="8580031" y="2692150"/>
              <a:ext cx="475588" cy="444600"/>
            </a:xfrm>
            <a:prstGeom prst="rect">
              <a:avLst/>
            </a:prstGeom>
            <a:noFill/>
            <a:ln>
              <a:noFill/>
            </a:ln>
          </p:spPr>
        </p:pic>
        <p:sp>
          <p:nvSpPr>
            <p:cNvPr id="1087" name="Google Shape;1087;g2509b96e28f_3_5931"/>
            <p:cNvSpPr/>
            <p:nvPr/>
          </p:nvSpPr>
          <p:spPr>
            <a:xfrm>
              <a:off x="8703675" y="6467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509b96e28f_3_5931"/>
            <p:cNvSpPr/>
            <p:nvPr/>
          </p:nvSpPr>
          <p:spPr>
            <a:xfrm>
              <a:off x="8703675" y="28001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9" name="Google Shape;1089;g2509b96e28f_3_5931"/>
          <p:cNvPicPr preferRelativeResize="0"/>
          <p:nvPr/>
        </p:nvPicPr>
        <p:blipFill>
          <a:blip r:embed="rId5">
            <a:alphaModFix/>
          </a:blip>
          <a:stretch>
            <a:fillRect/>
          </a:stretch>
        </p:blipFill>
        <p:spPr>
          <a:xfrm rot="5400000">
            <a:off x="6825487" y="-28075"/>
            <a:ext cx="255550" cy="634550"/>
          </a:xfrm>
          <a:prstGeom prst="rect">
            <a:avLst/>
          </a:prstGeom>
          <a:noFill/>
          <a:ln>
            <a:noFill/>
          </a:ln>
        </p:spPr>
      </p:pic>
      <p:grpSp>
        <p:nvGrpSpPr>
          <p:cNvPr id="1090" name="Google Shape;1090;g2509b96e28f_3_5931"/>
          <p:cNvGrpSpPr/>
          <p:nvPr/>
        </p:nvGrpSpPr>
        <p:grpSpPr>
          <a:xfrm>
            <a:off x="8597722" y="286517"/>
            <a:ext cx="440066" cy="228529"/>
            <a:chOff x="304150" y="1012425"/>
            <a:chExt cx="7007425" cy="3639000"/>
          </a:xfrm>
        </p:grpSpPr>
        <p:sp>
          <p:nvSpPr>
            <p:cNvPr id="1091" name="Google Shape;1091;g2509b96e28f_3_5931"/>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2509b96e28f_3_5931"/>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2509b96e28f_3_5931"/>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2509b96e28f_3_5931"/>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g2509b96e28f_3_5931"/>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96" name="Google Shape;1096;g2509b96e28f_3_5931"/>
          <p:cNvPicPr preferRelativeResize="0"/>
          <p:nvPr/>
        </p:nvPicPr>
        <p:blipFill>
          <a:blip r:embed="rId6">
            <a:alphaModFix/>
          </a:blip>
          <a:stretch>
            <a:fillRect/>
          </a:stretch>
        </p:blipFill>
        <p:spPr>
          <a:xfrm>
            <a:off x="3185775" y="4369900"/>
            <a:ext cx="1073200" cy="6929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097" name="Shape 1097"/>
        <p:cNvGrpSpPr/>
        <p:nvPr/>
      </p:nvGrpSpPr>
      <p:grpSpPr>
        <a:xfrm>
          <a:off x="0" y="0"/>
          <a:ext cx="0" cy="0"/>
          <a:chOff x="0" y="0"/>
          <a:chExt cx="0" cy="0"/>
        </a:xfrm>
      </p:grpSpPr>
      <p:pic>
        <p:nvPicPr>
          <p:cNvPr id="1098" name="Google Shape;1098;g2509b96e28f_3_595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099" name="Google Shape;1099;g2509b96e28f_3_5951"/>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2509b96e28f_3_5951"/>
          <p:cNvSpPr txBox="1"/>
          <p:nvPr>
            <p:ph type="title"/>
          </p:nvPr>
        </p:nvSpPr>
        <p:spPr>
          <a:xfrm>
            <a:off x="722400"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pic>
        <p:nvPicPr>
          <p:cNvPr id="1101" name="Google Shape;1101;g2509b96e28f_3_5951"/>
          <p:cNvPicPr preferRelativeResize="0"/>
          <p:nvPr/>
        </p:nvPicPr>
        <p:blipFill>
          <a:blip r:embed="rId3">
            <a:alphaModFix/>
          </a:blip>
          <a:stretch>
            <a:fillRect/>
          </a:stretch>
        </p:blipFill>
        <p:spPr>
          <a:xfrm>
            <a:off x="1262900" y="-198650"/>
            <a:ext cx="825000" cy="594100"/>
          </a:xfrm>
          <a:prstGeom prst="rect">
            <a:avLst/>
          </a:prstGeom>
          <a:noFill/>
          <a:ln>
            <a:noFill/>
          </a:ln>
        </p:spPr>
      </p:pic>
      <p:pic>
        <p:nvPicPr>
          <p:cNvPr id="1102" name="Google Shape;1102;g2509b96e28f_3_5951"/>
          <p:cNvPicPr preferRelativeResize="0"/>
          <p:nvPr/>
        </p:nvPicPr>
        <p:blipFill>
          <a:blip r:embed="rId4">
            <a:alphaModFix/>
          </a:blip>
          <a:stretch>
            <a:fillRect/>
          </a:stretch>
        </p:blipFill>
        <p:spPr>
          <a:xfrm flipH="1" rot="10219359">
            <a:off x="366947" y="4364536"/>
            <a:ext cx="1791649" cy="822328"/>
          </a:xfrm>
          <a:prstGeom prst="rect">
            <a:avLst/>
          </a:prstGeom>
          <a:noFill/>
          <a:ln>
            <a:noFill/>
          </a:ln>
        </p:spPr>
      </p:pic>
      <p:sp>
        <p:nvSpPr>
          <p:cNvPr id="1103" name="Google Shape;1103;g2509b96e28f_3_5951"/>
          <p:cNvSpPr/>
          <p:nvPr/>
        </p:nvSpPr>
        <p:spPr>
          <a:xfrm rot="5400000">
            <a:off x="5451275" y="4462500"/>
            <a:ext cx="3990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2509b96e28f_3_5951"/>
          <p:cNvSpPr/>
          <p:nvPr/>
        </p:nvSpPr>
        <p:spPr>
          <a:xfrm>
            <a:off x="6750500" y="1581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5" name="Google Shape;1105;g2509b96e28f_3_5951"/>
          <p:cNvPicPr preferRelativeResize="0"/>
          <p:nvPr/>
        </p:nvPicPr>
        <p:blipFill>
          <a:blip r:embed="rId5">
            <a:alphaModFix/>
          </a:blip>
          <a:stretch>
            <a:fillRect/>
          </a:stretch>
        </p:blipFill>
        <p:spPr>
          <a:xfrm>
            <a:off x="8707325" y="2425425"/>
            <a:ext cx="255550" cy="634550"/>
          </a:xfrm>
          <a:prstGeom prst="rect">
            <a:avLst/>
          </a:prstGeom>
          <a:noFill/>
          <a:ln>
            <a:noFill/>
          </a:ln>
        </p:spPr>
      </p:pic>
      <p:grpSp>
        <p:nvGrpSpPr>
          <p:cNvPr id="1106" name="Google Shape;1106;g2509b96e28f_3_5951"/>
          <p:cNvGrpSpPr/>
          <p:nvPr/>
        </p:nvGrpSpPr>
        <p:grpSpPr>
          <a:xfrm>
            <a:off x="95581" y="752925"/>
            <a:ext cx="475588" cy="2490000"/>
            <a:chOff x="95581" y="752925"/>
            <a:chExt cx="475588" cy="2490000"/>
          </a:xfrm>
        </p:grpSpPr>
        <p:pic>
          <p:nvPicPr>
            <p:cNvPr id="1107" name="Google Shape;1107;g2509b96e28f_3_5951"/>
            <p:cNvPicPr preferRelativeResize="0"/>
            <p:nvPr/>
          </p:nvPicPr>
          <p:blipFill>
            <a:blip r:embed="rId6">
              <a:alphaModFix/>
            </a:blip>
            <a:stretch>
              <a:fillRect/>
            </a:stretch>
          </p:blipFill>
          <p:spPr>
            <a:xfrm>
              <a:off x="95581" y="2798325"/>
              <a:ext cx="475588" cy="444600"/>
            </a:xfrm>
            <a:prstGeom prst="rect">
              <a:avLst/>
            </a:prstGeom>
            <a:noFill/>
            <a:ln>
              <a:noFill/>
            </a:ln>
          </p:spPr>
        </p:pic>
        <p:sp>
          <p:nvSpPr>
            <p:cNvPr id="1108" name="Google Shape;1108;g2509b96e28f_3_5951"/>
            <p:cNvSpPr/>
            <p:nvPr/>
          </p:nvSpPr>
          <p:spPr>
            <a:xfrm>
              <a:off x="219225" y="7529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509b96e28f_3_5951"/>
            <p:cNvSpPr/>
            <p:nvPr/>
          </p:nvSpPr>
          <p:spPr>
            <a:xfrm>
              <a:off x="219225" y="290632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g2509b96e28f_3_5951"/>
          <p:cNvGrpSpPr/>
          <p:nvPr/>
        </p:nvGrpSpPr>
        <p:grpSpPr>
          <a:xfrm>
            <a:off x="113272" y="395442"/>
            <a:ext cx="440066" cy="228529"/>
            <a:chOff x="304150" y="1012425"/>
            <a:chExt cx="7007425" cy="3639000"/>
          </a:xfrm>
        </p:grpSpPr>
        <p:sp>
          <p:nvSpPr>
            <p:cNvPr id="1111" name="Google Shape;1111;g2509b96e28f_3_5951"/>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g2509b96e28f_3_5951"/>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2509b96e28f_3_5951"/>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g2509b96e28f_3_5951"/>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2509b96e28f_3_5951"/>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116" name="Shape 1116"/>
        <p:cNvGrpSpPr/>
        <p:nvPr/>
      </p:nvGrpSpPr>
      <p:grpSpPr>
        <a:xfrm>
          <a:off x="0" y="0"/>
          <a:ext cx="0" cy="0"/>
          <a:chOff x="0" y="0"/>
          <a:chExt cx="0" cy="0"/>
        </a:xfrm>
      </p:grpSpPr>
      <p:pic>
        <p:nvPicPr>
          <p:cNvPr id="1117" name="Google Shape;1117;g2509b96e28f_3_597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118" name="Google Shape;1118;g2509b96e28f_3_5970"/>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g2509b96e28f_3_597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pic>
        <p:nvPicPr>
          <p:cNvPr id="1120" name="Google Shape;1120;g2509b96e28f_3_5970"/>
          <p:cNvPicPr preferRelativeResize="0"/>
          <p:nvPr/>
        </p:nvPicPr>
        <p:blipFill>
          <a:blip r:embed="rId3">
            <a:alphaModFix/>
          </a:blip>
          <a:stretch>
            <a:fillRect/>
          </a:stretch>
        </p:blipFill>
        <p:spPr>
          <a:xfrm>
            <a:off x="3905800" y="4714375"/>
            <a:ext cx="825000" cy="594100"/>
          </a:xfrm>
          <a:prstGeom prst="rect">
            <a:avLst/>
          </a:prstGeom>
          <a:noFill/>
          <a:ln>
            <a:noFill/>
          </a:ln>
        </p:spPr>
      </p:pic>
      <p:pic>
        <p:nvPicPr>
          <p:cNvPr id="1121" name="Google Shape;1121;g2509b96e28f_3_5970"/>
          <p:cNvPicPr preferRelativeResize="0"/>
          <p:nvPr/>
        </p:nvPicPr>
        <p:blipFill>
          <a:blip r:embed="rId4">
            <a:alphaModFix/>
          </a:blip>
          <a:stretch>
            <a:fillRect/>
          </a:stretch>
        </p:blipFill>
        <p:spPr>
          <a:xfrm rot="580641">
            <a:off x="7055522" y="-300770"/>
            <a:ext cx="1791649" cy="822328"/>
          </a:xfrm>
          <a:prstGeom prst="rect">
            <a:avLst/>
          </a:prstGeom>
          <a:noFill/>
          <a:ln>
            <a:noFill/>
          </a:ln>
        </p:spPr>
      </p:pic>
      <p:sp>
        <p:nvSpPr>
          <p:cNvPr id="1122" name="Google Shape;1122;g2509b96e28f_3_5970"/>
          <p:cNvSpPr/>
          <p:nvPr/>
        </p:nvSpPr>
        <p:spPr>
          <a:xfrm rot="5400000">
            <a:off x="285750" y="4462500"/>
            <a:ext cx="3990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2509b96e28f_3_5970"/>
          <p:cNvSpPr/>
          <p:nvPr/>
        </p:nvSpPr>
        <p:spPr>
          <a:xfrm>
            <a:off x="722375" y="13780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4" name="Google Shape;1124;g2509b96e28f_3_5970"/>
          <p:cNvPicPr preferRelativeResize="0"/>
          <p:nvPr/>
        </p:nvPicPr>
        <p:blipFill>
          <a:blip r:embed="rId5">
            <a:alphaModFix/>
          </a:blip>
          <a:stretch>
            <a:fillRect/>
          </a:stretch>
        </p:blipFill>
        <p:spPr>
          <a:xfrm>
            <a:off x="216150" y="338225"/>
            <a:ext cx="255550" cy="634550"/>
          </a:xfrm>
          <a:prstGeom prst="rect">
            <a:avLst/>
          </a:prstGeom>
          <a:noFill/>
          <a:ln>
            <a:noFill/>
          </a:ln>
        </p:spPr>
      </p:pic>
      <p:grpSp>
        <p:nvGrpSpPr>
          <p:cNvPr id="1125" name="Google Shape;1125;g2509b96e28f_3_5970"/>
          <p:cNvGrpSpPr/>
          <p:nvPr/>
        </p:nvGrpSpPr>
        <p:grpSpPr>
          <a:xfrm>
            <a:off x="8487281" y="1918500"/>
            <a:ext cx="475588" cy="2490000"/>
            <a:chOff x="8487281" y="1918500"/>
            <a:chExt cx="475588" cy="2490000"/>
          </a:xfrm>
        </p:grpSpPr>
        <p:pic>
          <p:nvPicPr>
            <p:cNvPr id="1126" name="Google Shape;1126;g2509b96e28f_3_5970"/>
            <p:cNvPicPr preferRelativeResize="0"/>
            <p:nvPr/>
          </p:nvPicPr>
          <p:blipFill>
            <a:blip r:embed="rId6">
              <a:alphaModFix/>
            </a:blip>
            <a:stretch>
              <a:fillRect/>
            </a:stretch>
          </p:blipFill>
          <p:spPr>
            <a:xfrm>
              <a:off x="8487281" y="3963900"/>
              <a:ext cx="475588" cy="444600"/>
            </a:xfrm>
            <a:prstGeom prst="rect">
              <a:avLst/>
            </a:prstGeom>
            <a:noFill/>
            <a:ln>
              <a:noFill/>
            </a:ln>
          </p:spPr>
        </p:pic>
        <p:sp>
          <p:nvSpPr>
            <p:cNvPr id="1127" name="Google Shape;1127;g2509b96e28f_3_5970"/>
            <p:cNvSpPr/>
            <p:nvPr/>
          </p:nvSpPr>
          <p:spPr>
            <a:xfrm>
              <a:off x="8610925" y="19185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g2509b96e28f_3_5970"/>
            <p:cNvSpPr/>
            <p:nvPr/>
          </p:nvSpPr>
          <p:spPr>
            <a:xfrm>
              <a:off x="8610925" y="40719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g2509b96e28f_3_5970"/>
          <p:cNvGrpSpPr/>
          <p:nvPr/>
        </p:nvGrpSpPr>
        <p:grpSpPr>
          <a:xfrm>
            <a:off x="8504972" y="1561017"/>
            <a:ext cx="440066" cy="228529"/>
            <a:chOff x="304150" y="1012425"/>
            <a:chExt cx="7007425" cy="3639000"/>
          </a:xfrm>
        </p:grpSpPr>
        <p:sp>
          <p:nvSpPr>
            <p:cNvPr id="1130" name="Google Shape;1130;g2509b96e28f_3_5970"/>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509b96e28f_3_5970"/>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g2509b96e28f_3_5970"/>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g2509b96e28f_3_5970"/>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g2509b96e28f_3_5970"/>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35" name="Shape 1135"/>
        <p:cNvGrpSpPr/>
        <p:nvPr/>
      </p:nvGrpSpPr>
      <p:grpSpPr>
        <a:xfrm>
          <a:off x="0" y="0"/>
          <a:ext cx="0" cy="0"/>
          <a:chOff x="0" y="0"/>
          <a:chExt cx="0" cy="0"/>
        </a:xfrm>
      </p:grpSpPr>
      <p:pic>
        <p:nvPicPr>
          <p:cNvPr id="1136" name="Google Shape;1136;g2509b96e28f_3_598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137" name="Google Shape;1137;g2509b96e28f_3_5989"/>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g2509b96e28f_3_5989"/>
          <p:cNvSpPr txBox="1"/>
          <p:nvPr>
            <p:ph type="title"/>
          </p:nvPr>
        </p:nvSpPr>
        <p:spPr>
          <a:xfrm>
            <a:off x="2492250" y="1396200"/>
            <a:ext cx="4159500" cy="151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800"/>
              <a:buNone/>
              <a:defRPr sz="96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39" name="Google Shape;1139;g2509b96e28f_3_5989"/>
          <p:cNvSpPr txBox="1"/>
          <p:nvPr>
            <p:ph idx="1" type="subTitle"/>
          </p:nvPr>
        </p:nvSpPr>
        <p:spPr>
          <a:xfrm>
            <a:off x="2713800" y="2709000"/>
            <a:ext cx="3716400" cy="10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8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pic>
        <p:nvPicPr>
          <p:cNvPr id="1140" name="Google Shape;1140;g2509b96e28f_3_5989"/>
          <p:cNvPicPr preferRelativeResize="0"/>
          <p:nvPr/>
        </p:nvPicPr>
        <p:blipFill>
          <a:blip r:embed="rId3">
            <a:alphaModFix/>
          </a:blip>
          <a:stretch>
            <a:fillRect/>
          </a:stretch>
        </p:blipFill>
        <p:spPr>
          <a:xfrm>
            <a:off x="3639350" y="242450"/>
            <a:ext cx="825000" cy="594100"/>
          </a:xfrm>
          <a:prstGeom prst="rect">
            <a:avLst/>
          </a:prstGeom>
          <a:noFill/>
          <a:ln>
            <a:noFill/>
          </a:ln>
        </p:spPr>
      </p:pic>
      <p:pic>
        <p:nvPicPr>
          <p:cNvPr id="1141" name="Google Shape;1141;g2509b96e28f_3_5989"/>
          <p:cNvPicPr preferRelativeResize="0"/>
          <p:nvPr/>
        </p:nvPicPr>
        <p:blipFill>
          <a:blip r:embed="rId4">
            <a:alphaModFix/>
          </a:blip>
          <a:stretch>
            <a:fillRect/>
          </a:stretch>
        </p:blipFill>
        <p:spPr>
          <a:xfrm flipH="1" rot="10799996">
            <a:off x="6128272" y="4321160"/>
            <a:ext cx="1791649" cy="822328"/>
          </a:xfrm>
          <a:prstGeom prst="rect">
            <a:avLst/>
          </a:prstGeom>
          <a:noFill/>
          <a:ln>
            <a:noFill/>
          </a:ln>
        </p:spPr>
      </p:pic>
      <p:sp>
        <p:nvSpPr>
          <p:cNvPr id="1142" name="Google Shape;1142;g2509b96e28f_3_5989"/>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g2509b96e28f_3_5989"/>
          <p:cNvGrpSpPr/>
          <p:nvPr/>
        </p:nvGrpSpPr>
        <p:grpSpPr>
          <a:xfrm>
            <a:off x="8580031" y="1860300"/>
            <a:ext cx="475588" cy="2490000"/>
            <a:chOff x="8580031" y="1860300"/>
            <a:chExt cx="475588" cy="2490000"/>
          </a:xfrm>
        </p:grpSpPr>
        <p:pic>
          <p:nvPicPr>
            <p:cNvPr id="1144" name="Google Shape;1144;g2509b96e28f_3_5989"/>
            <p:cNvPicPr preferRelativeResize="0"/>
            <p:nvPr/>
          </p:nvPicPr>
          <p:blipFill>
            <a:blip r:embed="rId5">
              <a:alphaModFix/>
            </a:blip>
            <a:stretch>
              <a:fillRect/>
            </a:stretch>
          </p:blipFill>
          <p:spPr>
            <a:xfrm>
              <a:off x="8580031" y="3905700"/>
              <a:ext cx="475588" cy="444600"/>
            </a:xfrm>
            <a:prstGeom prst="rect">
              <a:avLst/>
            </a:prstGeom>
            <a:noFill/>
            <a:ln>
              <a:noFill/>
            </a:ln>
          </p:spPr>
        </p:pic>
        <p:sp>
          <p:nvSpPr>
            <p:cNvPr id="1145" name="Google Shape;1145;g2509b96e28f_3_5989"/>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2509b96e28f_3_5989"/>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g2509b96e28f_3_5989"/>
          <p:cNvGrpSpPr/>
          <p:nvPr/>
        </p:nvGrpSpPr>
        <p:grpSpPr>
          <a:xfrm>
            <a:off x="8597722" y="1500067"/>
            <a:ext cx="440066" cy="228529"/>
            <a:chOff x="304150" y="1012425"/>
            <a:chExt cx="7007425" cy="3639000"/>
          </a:xfrm>
        </p:grpSpPr>
        <p:sp>
          <p:nvSpPr>
            <p:cNvPr id="1148" name="Google Shape;1148;g2509b96e28f_3_5989"/>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g2509b96e28f_3_5989"/>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g2509b96e28f_3_5989"/>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2509b96e28f_3_5989"/>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2509b96e28f_3_5989"/>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g2509b96e28f_3_5989"/>
          <p:cNvSpPr/>
          <p:nvPr/>
        </p:nvSpPr>
        <p:spPr>
          <a:xfrm>
            <a:off x="13137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4" name="Google Shape;1154;g2509b96e28f_3_5989"/>
          <p:cNvPicPr preferRelativeResize="0"/>
          <p:nvPr/>
        </p:nvPicPr>
        <p:blipFill>
          <a:blip r:embed="rId6">
            <a:alphaModFix/>
          </a:blip>
          <a:stretch>
            <a:fillRect/>
          </a:stretch>
        </p:blipFill>
        <p:spPr>
          <a:xfrm rot="10800000">
            <a:off x="-317947" y="-978800"/>
            <a:ext cx="2423445" cy="238200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155" name="Shape 1155"/>
        <p:cNvGrpSpPr/>
        <p:nvPr/>
      </p:nvGrpSpPr>
      <p:grpSpPr>
        <a:xfrm>
          <a:off x="0" y="0"/>
          <a:ext cx="0" cy="0"/>
          <a:chOff x="0" y="0"/>
          <a:chExt cx="0" cy="0"/>
        </a:xfrm>
      </p:grpSpPr>
      <p:pic>
        <p:nvPicPr>
          <p:cNvPr id="1156" name="Google Shape;1156;g2509b96e28f_3_600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157" name="Google Shape;1157;g2509b96e28f_3_6009"/>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g2509b96e28f_3_6009"/>
          <p:cNvSpPr txBox="1"/>
          <p:nvPr>
            <p:ph type="title"/>
          </p:nvPr>
        </p:nvSpPr>
        <p:spPr>
          <a:xfrm>
            <a:off x="722375" y="1589063"/>
            <a:ext cx="4376400" cy="11040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159" name="Google Shape;1159;g2509b96e28f_3_6009"/>
          <p:cNvSpPr txBox="1"/>
          <p:nvPr>
            <p:ph idx="1" type="subTitle"/>
          </p:nvPr>
        </p:nvSpPr>
        <p:spPr>
          <a:xfrm>
            <a:off x="722375" y="2596738"/>
            <a:ext cx="4376400" cy="957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160" name="Google Shape;1160;g2509b96e28f_3_6009"/>
          <p:cNvSpPr/>
          <p:nvPr>
            <p:ph idx="2" type="pic"/>
          </p:nvPr>
        </p:nvSpPr>
        <p:spPr>
          <a:xfrm>
            <a:off x="5545825" y="539500"/>
            <a:ext cx="2875800" cy="4064700"/>
          </a:xfrm>
          <a:prstGeom prst="rect">
            <a:avLst/>
          </a:prstGeom>
          <a:noFill/>
          <a:ln cap="flat" cmpd="sng" w="9525">
            <a:solidFill>
              <a:schemeClr val="dk1"/>
            </a:solidFill>
            <a:prstDash val="solid"/>
            <a:round/>
            <a:headEnd len="sm" w="sm" type="none"/>
            <a:tailEnd len="sm" w="sm" type="none"/>
          </a:ln>
        </p:spPr>
      </p:sp>
      <p:grpSp>
        <p:nvGrpSpPr>
          <p:cNvPr id="1161" name="Google Shape;1161;g2509b96e28f_3_6009"/>
          <p:cNvGrpSpPr/>
          <p:nvPr/>
        </p:nvGrpSpPr>
        <p:grpSpPr>
          <a:xfrm>
            <a:off x="420325" y="30761"/>
            <a:ext cx="2490000" cy="475588"/>
            <a:chOff x="420325" y="30761"/>
            <a:chExt cx="2490000" cy="475588"/>
          </a:xfrm>
        </p:grpSpPr>
        <p:pic>
          <p:nvPicPr>
            <p:cNvPr id="1162" name="Google Shape;1162;g2509b96e28f_3_6009"/>
            <p:cNvPicPr preferRelativeResize="0"/>
            <p:nvPr/>
          </p:nvPicPr>
          <p:blipFill>
            <a:blip r:embed="rId3">
              <a:alphaModFix/>
            </a:blip>
            <a:stretch>
              <a:fillRect/>
            </a:stretch>
          </p:blipFill>
          <p:spPr>
            <a:xfrm rot="-5400000">
              <a:off x="2450231" y="46255"/>
              <a:ext cx="475588" cy="444600"/>
            </a:xfrm>
            <a:prstGeom prst="rect">
              <a:avLst/>
            </a:prstGeom>
            <a:noFill/>
            <a:ln>
              <a:noFill/>
            </a:ln>
          </p:spPr>
        </p:pic>
        <p:sp>
          <p:nvSpPr>
            <p:cNvPr id="1163" name="Google Shape;1163;g2509b96e28f_3_6009"/>
            <p:cNvSpPr/>
            <p:nvPr/>
          </p:nvSpPr>
          <p:spPr>
            <a:xfrm rot="-5400000">
              <a:off x="1497175" y="-92244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g2509b96e28f_3_6009"/>
            <p:cNvSpPr/>
            <p:nvPr/>
          </p:nvSpPr>
          <p:spPr>
            <a:xfrm rot="-5400000">
              <a:off x="2573875" y="15425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165" name="Shape 1165"/>
        <p:cNvGrpSpPr/>
        <p:nvPr/>
      </p:nvGrpSpPr>
      <p:grpSpPr>
        <a:xfrm>
          <a:off x="0" y="0"/>
          <a:ext cx="0" cy="0"/>
          <a:chOff x="0" y="0"/>
          <a:chExt cx="0" cy="0"/>
        </a:xfrm>
      </p:grpSpPr>
      <p:pic>
        <p:nvPicPr>
          <p:cNvPr id="1166" name="Google Shape;1166;g2509b96e28f_3_601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167" name="Google Shape;1167;g2509b96e28f_3_6019"/>
          <p:cNvSpPr/>
          <p:nvPr/>
        </p:nvSpPr>
        <p:spPr>
          <a:xfrm>
            <a:off x="-317950" y="5394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g2509b96e28f_3_6019"/>
          <p:cNvSpPr txBox="1"/>
          <p:nvPr>
            <p:ph type="title"/>
          </p:nvPr>
        </p:nvSpPr>
        <p:spPr>
          <a:xfrm>
            <a:off x="1266000" y="1484400"/>
            <a:ext cx="2795400" cy="1054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169" name="Google Shape;1169;g2509b96e28f_3_6019"/>
          <p:cNvSpPr txBox="1"/>
          <p:nvPr>
            <p:ph idx="1" type="subTitle"/>
          </p:nvPr>
        </p:nvSpPr>
        <p:spPr>
          <a:xfrm>
            <a:off x="1266000" y="2446203"/>
            <a:ext cx="2795400" cy="121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grpSp>
        <p:nvGrpSpPr>
          <p:cNvPr id="1170" name="Google Shape;1170;g2509b96e28f_3_6019"/>
          <p:cNvGrpSpPr/>
          <p:nvPr/>
        </p:nvGrpSpPr>
        <p:grpSpPr>
          <a:xfrm>
            <a:off x="85156" y="1737750"/>
            <a:ext cx="475588" cy="2490000"/>
            <a:chOff x="85156" y="1737750"/>
            <a:chExt cx="475588" cy="2490000"/>
          </a:xfrm>
        </p:grpSpPr>
        <p:pic>
          <p:nvPicPr>
            <p:cNvPr id="1171" name="Google Shape;1171;g2509b96e28f_3_6019"/>
            <p:cNvPicPr preferRelativeResize="0"/>
            <p:nvPr/>
          </p:nvPicPr>
          <p:blipFill>
            <a:blip r:embed="rId3">
              <a:alphaModFix/>
            </a:blip>
            <a:stretch>
              <a:fillRect/>
            </a:stretch>
          </p:blipFill>
          <p:spPr>
            <a:xfrm>
              <a:off x="85156" y="3783150"/>
              <a:ext cx="475588" cy="444600"/>
            </a:xfrm>
            <a:prstGeom prst="rect">
              <a:avLst/>
            </a:prstGeom>
            <a:noFill/>
            <a:ln>
              <a:noFill/>
            </a:ln>
          </p:spPr>
        </p:pic>
        <p:sp>
          <p:nvSpPr>
            <p:cNvPr id="1172" name="Google Shape;1172;g2509b96e28f_3_6019"/>
            <p:cNvSpPr/>
            <p:nvPr/>
          </p:nvSpPr>
          <p:spPr>
            <a:xfrm>
              <a:off x="208800" y="17377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g2509b96e28f_3_6019"/>
            <p:cNvSpPr/>
            <p:nvPr/>
          </p:nvSpPr>
          <p:spPr>
            <a:xfrm>
              <a:off x="208800" y="38911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4" name="Google Shape;1174;g2509b96e28f_3_6019"/>
          <p:cNvPicPr preferRelativeResize="0"/>
          <p:nvPr/>
        </p:nvPicPr>
        <p:blipFill>
          <a:blip r:embed="rId4">
            <a:alphaModFix/>
          </a:blip>
          <a:stretch>
            <a:fillRect/>
          </a:stretch>
        </p:blipFill>
        <p:spPr>
          <a:xfrm rot="10800000">
            <a:off x="-735972" y="-1304050"/>
            <a:ext cx="2423445" cy="2382002"/>
          </a:xfrm>
          <a:prstGeom prst="rect">
            <a:avLst/>
          </a:prstGeom>
          <a:noFill/>
          <a:ln>
            <a:noFill/>
          </a:ln>
        </p:spPr>
      </p:pic>
      <p:grpSp>
        <p:nvGrpSpPr>
          <p:cNvPr id="1175" name="Google Shape;1175;g2509b96e28f_3_6019"/>
          <p:cNvGrpSpPr/>
          <p:nvPr/>
        </p:nvGrpSpPr>
        <p:grpSpPr>
          <a:xfrm>
            <a:off x="102847" y="1369342"/>
            <a:ext cx="440066" cy="228529"/>
            <a:chOff x="304150" y="1012425"/>
            <a:chExt cx="7007425" cy="3639000"/>
          </a:xfrm>
        </p:grpSpPr>
        <p:sp>
          <p:nvSpPr>
            <p:cNvPr id="1176" name="Google Shape;1176;g2509b96e28f_3_6019"/>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2509b96e28f_3_6019"/>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2509b96e28f_3_6019"/>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2509b96e28f_3_6019"/>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g2509b96e28f_3_6019"/>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1" name="Google Shape;1181;g2509b96e28f_3_6019"/>
          <p:cNvPicPr preferRelativeResize="0"/>
          <p:nvPr/>
        </p:nvPicPr>
        <p:blipFill>
          <a:blip r:embed="rId5">
            <a:alphaModFix/>
          </a:blip>
          <a:stretch>
            <a:fillRect/>
          </a:stretch>
        </p:blipFill>
        <p:spPr>
          <a:xfrm>
            <a:off x="8640025" y="1177550"/>
            <a:ext cx="255550" cy="634550"/>
          </a:xfrm>
          <a:prstGeom prst="rect">
            <a:avLst/>
          </a:prstGeom>
          <a:noFill/>
          <a:ln>
            <a:noFill/>
          </a:ln>
        </p:spPr>
      </p:pic>
      <p:pic>
        <p:nvPicPr>
          <p:cNvPr id="1182" name="Google Shape;1182;g2509b96e28f_3_6019"/>
          <p:cNvPicPr preferRelativeResize="0"/>
          <p:nvPr/>
        </p:nvPicPr>
        <p:blipFill>
          <a:blip r:embed="rId6">
            <a:alphaModFix/>
          </a:blip>
          <a:stretch>
            <a:fillRect/>
          </a:stretch>
        </p:blipFill>
        <p:spPr>
          <a:xfrm flipH="1" rot="10799996">
            <a:off x="4999372" y="4128435"/>
            <a:ext cx="1791649" cy="822328"/>
          </a:xfrm>
          <a:prstGeom prst="rect">
            <a:avLst/>
          </a:prstGeom>
          <a:noFill/>
          <a:ln>
            <a:noFill/>
          </a:ln>
        </p:spPr>
      </p:pic>
      <p:sp>
        <p:nvSpPr>
          <p:cNvPr id="1183" name="Google Shape;1183;g2509b96e28f_3_6019"/>
          <p:cNvSpPr/>
          <p:nvPr/>
        </p:nvSpPr>
        <p:spPr>
          <a:xfrm>
            <a:off x="799410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4" name="Google Shape;1184;g2509b96e28f_3_6019"/>
          <p:cNvPicPr preferRelativeResize="0"/>
          <p:nvPr/>
        </p:nvPicPr>
        <p:blipFill>
          <a:blip r:embed="rId7">
            <a:alphaModFix/>
          </a:blip>
          <a:stretch>
            <a:fillRect/>
          </a:stretch>
        </p:blipFill>
        <p:spPr>
          <a:xfrm>
            <a:off x="1748450" y="4257550"/>
            <a:ext cx="1073200" cy="692900"/>
          </a:xfrm>
          <a:prstGeom prst="rect">
            <a:avLst/>
          </a:prstGeom>
          <a:noFill/>
          <a:ln>
            <a:noFill/>
          </a:ln>
        </p:spPr>
      </p:pic>
      <p:sp>
        <p:nvSpPr>
          <p:cNvPr id="1185" name="Google Shape;1185;g2509b96e28f_3_6019"/>
          <p:cNvSpPr/>
          <p:nvPr/>
        </p:nvSpPr>
        <p:spPr>
          <a:xfrm>
            <a:off x="4361700"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1186" name="Shape 1186"/>
        <p:cNvGrpSpPr/>
        <p:nvPr/>
      </p:nvGrpSpPr>
      <p:grpSpPr>
        <a:xfrm>
          <a:off x="0" y="0"/>
          <a:ext cx="0" cy="0"/>
          <a:chOff x="0" y="0"/>
          <a:chExt cx="0" cy="0"/>
        </a:xfrm>
      </p:grpSpPr>
      <p:pic>
        <p:nvPicPr>
          <p:cNvPr id="1187" name="Google Shape;1187;g2509b96e28f_3_6040"/>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188" name="Google Shape;1188;g2509b96e28f_3_6040"/>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g2509b96e28f_3_6040"/>
          <p:cNvSpPr txBox="1"/>
          <p:nvPr>
            <p:ph type="title"/>
          </p:nvPr>
        </p:nvSpPr>
        <p:spPr>
          <a:xfrm>
            <a:off x="4498950" y="1919925"/>
            <a:ext cx="2798100" cy="6186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190" name="Google Shape;1190;g2509b96e28f_3_6040"/>
          <p:cNvSpPr txBox="1"/>
          <p:nvPr>
            <p:ph idx="1" type="subTitle"/>
          </p:nvPr>
        </p:nvSpPr>
        <p:spPr>
          <a:xfrm>
            <a:off x="4498950" y="2446210"/>
            <a:ext cx="2798100" cy="1212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191" name="Google Shape;1191;g2509b96e28f_3_6040"/>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g2509b96e28f_3_6040"/>
          <p:cNvGrpSpPr/>
          <p:nvPr/>
        </p:nvGrpSpPr>
        <p:grpSpPr>
          <a:xfrm>
            <a:off x="8580031" y="1860300"/>
            <a:ext cx="475588" cy="2490000"/>
            <a:chOff x="8580031" y="1860300"/>
            <a:chExt cx="475588" cy="2490000"/>
          </a:xfrm>
        </p:grpSpPr>
        <p:pic>
          <p:nvPicPr>
            <p:cNvPr id="1193" name="Google Shape;1193;g2509b96e28f_3_6040"/>
            <p:cNvPicPr preferRelativeResize="0"/>
            <p:nvPr/>
          </p:nvPicPr>
          <p:blipFill>
            <a:blip r:embed="rId3">
              <a:alphaModFix/>
            </a:blip>
            <a:stretch>
              <a:fillRect/>
            </a:stretch>
          </p:blipFill>
          <p:spPr>
            <a:xfrm>
              <a:off x="8580031" y="3905700"/>
              <a:ext cx="475588" cy="444600"/>
            </a:xfrm>
            <a:prstGeom prst="rect">
              <a:avLst/>
            </a:prstGeom>
            <a:noFill/>
            <a:ln>
              <a:noFill/>
            </a:ln>
          </p:spPr>
        </p:pic>
        <p:sp>
          <p:nvSpPr>
            <p:cNvPr id="1194" name="Google Shape;1194;g2509b96e28f_3_6040"/>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g2509b96e28f_3_6040"/>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g2509b96e28f_3_6040"/>
          <p:cNvGrpSpPr/>
          <p:nvPr/>
        </p:nvGrpSpPr>
        <p:grpSpPr>
          <a:xfrm>
            <a:off x="8597722" y="1500067"/>
            <a:ext cx="440066" cy="228529"/>
            <a:chOff x="304150" y="1012425"/>
            <a:chExt cx="7007425" cy="3639000"/>
          </a:xfrm>
        </p:grpSpPr>
        <p:sp>
          <p:nvSpPr>
            <p:cNvPr id="1197" name="Google Shape;1197;g2509b96e28f_3_6040"/>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g2509b96e28f_3_6040"/>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g2509b96e28f_3_6040"/>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g2509b96e28f_3_6040"/>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2509b96e28f_3_6040"/>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02" name="Google Shape;1202;g2509b96e28f_3_6040"/>
          <p:cNvPicPr preferRelativeResize="0"/>
          <p:nvPr/>
        </p:nvPicPr>
        <p:blipFill>
          <a:blip r:embed="rId4">
            <a:alphaModFix/>
          </a:blip>
          <a:stretch>
            <a:fillRect/>
          </a:stretch>
        </p:blipFill>
        <p:spPr>
          <a:xfrm flipH="1">
            <a:off x="-576497" y="3622575"/>
            <a:ext cx="2423445" cy="2382002"/>
          </a:xfrm>
          <a:prstGeom prst="rect">
            <a:avLst/>
          </a:prstGeom>
          <a:noFill/>
          <a:ln>
            <a:noFill/>
          </a:ln>
        </p:spPr>
      </p:pic>
      <p:pic>
        <p:nvPicPr>
          <p:cNvPr id="1203" name="Google Shape;1203;g2509b96e28f_3_6040"/>
          <p:cNvPicPr preferRelativeResize="0"/>
          <p:nvPr/>
        </p:nvPicPr>
        <p:blipFill>
          <a:blip r:embed="rId5">
            <a:alphaModFix/>
          </a:blip>
          <a:stretch>
            <a:fillRect/>
          </a:stretch>
        </p:blipFill>
        <p:spPr>
          <a:xfrm>
            <a:off x="490650" y="172850"/>
            <a:ext cx="825000" cy="594100"/>
          </a:xfrm>
          <a:prstGeom prst="rect">
            <a:avLst/>
          </a:prstGeom>
          <a:noFill/>
          <a:ln>
            <a:noFill/>
          </a:ln>
        </p:spPr>
      </p:pic>
      <p:pic>
        <p:nvPicPr>
          <p:cNvPr id="1204" name="Google Shape;1204;g2509b96e28f_3_6040"/>
          <p:cNvPicPr preferRelativeResize="0"/>
          <p:nvPr/>
        </p:nvPicPr>
        <p:blipFill>
          <a:blip r:embed="rId6">
            <a:alphaModFix/>
          </a:blip>
          <a:stretch>
            <a:fillRect/>
          </a:stretch>
        </p:blipFill>
        <p:spPr>
          <a:xfrm rot="4">
            <a:off x="3497822" y="128335"/>
            <a:ext cx="1791649" cy="822328"/>
          </a:xfrm>
          <a:prstGeom prst="rect">
            <a:avLst/>
          </a:prstGeom>
          <a:noFill/>
          <a:ln>
            <a:noFill/>
          </a:ln>
        </p:spPr>
      </p:pic>
      <p:pic>
        <p:nvPicPr>
          <p:cNvPr id="1205" name="Google Shape;1205;g2509b96e28f_3_6040"/>
          <p:cNvPicPr preferRelativeResize="0"/>
          <p:nvPr/>
        </p:nvPicPr>
        <p:blipFill>
          <a:blip r:embed="rId7">
            <a:alphaModFix/>
          </a:blip>
          <a:stretch>
            <a:fillRect/>
          </a:stretch>
        </p:blipFill>
        <p:spPr>
          <a:xfrm>
            <a:off x="185775" y="2140000"/>
            <a:ext cx="1073200" cy="692900"/>
          </a:xfrm>
          <a:prstGeom prst="rect">
            <a:avLst/>
          </a:prstGeom>
          <a:noFill/>
          <a:ln>
            <a:noFill/>
          </a:ln>
        </p:spPr>
      </p:pic>
      <p:sp>
        <p:nvSpPr>
          <p:cNvPr id="1206" name="Google Shape;1206;g2509b96e28f_3_6040"/>
          <p:cNvSpPr/>
          <p:nvPr/>
        </p:nvSpPr>
        <p:spPr>
          <a:xfrm>
            <a:off x="578690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1">
    <p:spTree>
      <p:nvGrpSpPr>
        <p:cNvPr id="1207" name="Shape 1207"/>
        <p:cNvGrpSpPr/>
        <p:nvPr/>
      </p:nvGrpSpPr>
      <p:grpSpPr>
        <a:xfrm>
          <a:off x="0" y="0"/>
          <a:ext cx="0" cy="0"/>
          <a:chOff x="0" y="0"/>
          <a:chExt cx="0" cy="0"/>
        </a:xfrm>
      </p:grpSpPr>
      <p:pic>
        <p:nvPicPr>
          <p:cNvPr id="1208" name="Google Shape;1208;g2509b96e28f_3_606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209" name="Google Shape;1209;g2509b96e28f_3_6061"/>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2509b96e28f_3_6061"/>
          <p:cNvSpPr txBox="1"/>
          <p:nvPr>
            <p:ph type="title"/>
          </p:nvPr>
        </p:nvSpPr>
        <p:spPr>
          <a:xfrm>
            <a:off x="2149950" y="1886474"/>
            <a:ext cx="2798100" cy="650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211" name="Google Shape;1211;g2509b96e28f_3_6061"/>
          <p:cNvSpPr txBox="1"/>
          <p:nvPr>
            <p:ph idx="1" type="subTitle"/>
          </p:nvPr>
        </p:nvSpPr>
        <p:spPr>
          <a:xfrm>
            <a:off x="2149950" y="2444025"/>
            <a:ext cx="2798100" cy="121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12" name="Google Shape;1212;g2509b96e28f_3_6061"/>
          <p:cNvSpPr/>
          <p:nvPr/>
        </p:nvSpPr>
        <p:spPr>
          <a:xfrm>
            <a:off x="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g2509b96e28f_3_6061"/>
          <p:cNvPicPr preferRelativeResize="0"/>
          <p:nvPr/>
        </p:nvPicPr>
        <p:blipFill>
          <a:blip r:embed="rId3">
            <a:alphaModFix/>
          </a:blip>
          <a:stretch>
            <a:fillRect/>
          </a:stretch>
        </p:blipFill>
        <p:spPr>
          <a:xfrm>
            <a:off x="337275" y="2488025"/>
            <a:ext cx="255550" cy="634550"/>
          </a:xfrm>
          <a:prstGeom prst="rect">
            <a:avLst/>
          </a:prstGeom>
          <a:noFill/>
          <a:ln>
            <a:noFill/>
          </a:ln>
        </p:spPr>
      </p:pic>
      <p:grpSp>
        <p:nvGrpSpPr>
          <p:cNvPr id="1214" name="Google Shape;1214;g2509b96e28f_3_6061"/>
          <p:cNvGrpSpPr/>
          <p:nvPr/>
        </p:nvGrpSpPr>
        <p:grpSpPr>
          <a:xfrm>
            <a:off x="592825" y="33781"/>
            <a:ext cx="2490000" cy="475588"/>
            <a:chOff x="592825" y="33781"/>
            <a:chExt cx="2490000" cy="475588"/>
          </a:xfrm>
        </p:grpSpPr>
        <p:pic>
          <p:nvPicPr>
            <p:cNvPr id="1215" name="Google Shape;1215;g2509b96e28f_3_6061"/>
            <p:cNvPicPr preferRelativeResize="0"/>
            <p:nvPr/>
          </p:nvPicPr>
          <p:blipFill>
            <a:blip r:embed="rId4">
              <a:alphaModFix/>
            </a:blip>
            <a:stretch>
              <a:fillRect/>
            </a:stretch>
          </p:blipFill>
          <p:spPr>
            <a:xfrm rot="-5400000">
              <a:off x="2622731" y="49275"/>
              <a:ext cx="475588" cy="444600"/>
            </a:xfrm>
            <a:prstGeom prst="rect">
              <a:avLst/>
            </a:prstGeom>
            <a:noFill/>
            <a:ln>
              <a:noFill/>
            </a:ln>
          </p:spPr>
        </p:pic>
        <p:sp>
          <p:nvSpPr>
            <p:cNvPr id="1216" name="Google Shape;1216;g2509b96e28f_3_6061"/>
            <p:cNvSpPr/>
            <p:nvPr/>
          </p:nvSpPr>
          <p:spPr>
            <a:xfrm rot="-5400000">
              <a:off x="1669675" y="-9194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g2509b96e28f_3_6061"/>
            <p:cNvSpPr/>
            <p:nvPr/>
          </p:nvSpPr>
          <p:spPr>
            <a:xfrm rot="-5400000">
              <a:off x="2746375" y="1572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8" name="Google Shape;1218;g2509b96e28f_3_6061"/>
          <p:cNvPicPr preferRelativeResize="0"/>
          <p:nvPr/>
        </p:nvPicPr>
        <p:blipFill>
          <a:blip r:embed="rId5">
            <a:alphaModFix/>
          </a:blip>
          <a:stretch>
            <a:fillRect/>
          </a:stretch>
        </p:blipFill>
        <p:spPr>
          <a:xfrm>
            <a:off x="5170800" y="-26900"/>
            <a:ext cx="1073200" cy="692900"/>
          </a:xfrm>
          <a:prstGeom prst="rect">
            <a:avLst/>
          </a:prstGeom>
          <a:noFill/>
          <a:ln>
            <a:noFill/>
          </a:ln>
        </p:spPr>
      </p:pic>
      <p:pic>
        <p:nvPicPr>
          <p:cNvPr id="1219" name="Google Shape;1219;g2509b96e28f_3_6061"/>
          <p:cNvPicPr preferRelativeResize="0"/>
          <p:nvPr/>
        </p:nvPicPr>
        <p:blipFill>
          <a:blip r:embed="rId6">
            <a:alphaModFix/>
          </a:blip>
          <a:stretch>
            <a:fillRect/>
          </a:stretch>
        </p:blipFill>
        <p:spPr>
          <a:xfrm>
            <a:off x="7408928" y="3667550"/>
            <a:ext cx="2423445" cy="2382002"/>
          </a:xfrm>
          <a:prstGeom prst="rect">
            <a:avLst/>
          </a:prstGeom>
          <a:noFill/>
          <a:ln>
            <a:noFill/>
          </a:ln>
        </p:spPr>
      </p:pic>
      <p:pic>
        <p:nvPicPr>
          <p:cNvPr id="1220" name="Google Shape;1220;g2509b96e28f_3_6061"/>
          <p:cNvPicPr preferRelativeResize="0"/>
          <p:nvPr/>
        </p:nvPicPr>
        <p:blipFill>
          <a:blip r:embed="rId7">
            <a:alphaModFix/>
          </a:blip>
          <a:stretch>
            <a:fillRect/>
          </a:stretch>
        </p:blipFill>
        <p:spPr>
          <a:xfrm flipH="1" rot="6167967">
            <a:off x="7273446" y="944685"/>
            <a:ext cx="1791651" cy="822328"/>
          </a:xfrm>
          <a:prstGeom prst="rect">
            <a:avLst/>
          </a:prstGeom>
          <a:noFill/>
          <a:ln>
            <a:noFill/>
          </a:ln>
        </p:spPr>
      </p:pic>
      <p:sp>
        <p:nvSpPr>
          <p:cNvPr id="1221" name="Google Shape;1221;g2509b96e28f_3_6061"/>
          <p:cNvSpPr/>
          <p:nvPr/>
        </p:nvSpPr>
        <p:spPr>
          <a:xfrm>
            <a:off x="3372125" y="44777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 type="secHead">
  <p:cSld name="SECTION_HEADER">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46"/>
          <p:cNvSpPr/>
          <p:nvPr/>
        </p:nvSpPr>
        <p:spPr>
          <a:xfrm>
            <a:off x="1279949" y="0"/>
            <a:ext cx="6543725" cy="3533140"/>
          </a:xfrm>
          <a:custGeom>
            <a:rect b="b" l="l" r="r" t="t"/>
            <a:pathLst>
              <a:path extrusionOk="0" h="3533140" w="6543725">
                <a:moveTo>
                  <a:pt x="10560" y="0"/>
                </a:moveTo>
                <a:lnTo>
                  <a:pt x="6533165" y="0"/>
                </a:lnTo>
                <a:lnTo>
                  <a:pt x="6543725" y="261277"/>
                </a:lnTo>
                <a:lnTo>
                  <a:pt x="6532879" y="529622"/>
                </a:lnTo>
                <a:lnTo>
                  <a:pt x="6500902" y="791992"/>
                </a:lnTo>
                <a:lnTo>
                  <a:pt x="6448637" y="1047546"/>
                </a:lnTo>
                <a:lnTo>
                  <a:pt x="6376924" y="1295442"/>
                </a:lnTo>
                <a:lnTo>
                  <a:pt x="6286607" y="1534837"/>
                </a:lnTo>
                <a:lnTo>
                  <a:pt x="6178527" y="1764890"/>
                </a:lnTo>
                <a:lnTo>
                  <a:pt x="6053527" y="1984758"/>
                </a:lnTo>
                <a:lnTo>
                  <a:pt x="5912448" y="2193600"/>
                </a:lnTo>
                <a:lnTo>
                  <a:pt x="5756132" y="2390573"/>
                </a:lnTo>
                <a:lnTo>
                  <a:pt x="5585421" y="2574836"/>
                </a:lnTo>
                <a:lnTo>
                  <a:pt x="5401159" y="2745547"/>
                </a:lnTo>
                <a:lnTo>
                  <a:pt x="5204185" y="2901862"/>
                </a:lnTo>
                <a:lnTo>
                  <a:pt x="4995343" y="3042941"/>
                </a:lnTo>
                <a:lnTo>
                  <a:pt x="4775475" y="3167942"/>
                </a:lnTo>
                <a:lnTo>
                  <a:pt x="4545422" y="3276022"/>
                </a:lnTo>
                <a:lnTo>
                  <a:pt x="4306027" y="3366339"/>
                </a:lnTo>
                <a:lnTo>
                  <a:pt x="4058131" y="3438051"/>
                </a:lnTo>
                <a:lnTo>
                  <a:pt x="3802577" y="3490317"/>
                </a:lnTo>
                <a:lnTo>
                  <a:pt x="3540207" y="3522294"/>
                </a:lnTo>
                <a:lnTo>
                  <a:pt x="3271862" y="3533140"/>
                </a:lnTo>
                <a:lnTo>
                  <a:pt x="3003520" y="3522294"/>
                </a:lnTo>
                <a:lnTo>
                  <a:pt x="2741151" y="3490317"/>
                </a:lnTo>
                <a:lnTo>
                  <a:pt x="2485598" y="3438051"/>
                </a:lnTo>
                <a:lnTo>
                  <a:pt x="2237703" y="3366339"/>
                </a:lnTo>
                <a:lnTo>
                  <a:pt x="1998308" y="3276022"/>
                </a:lnTo>
                <a:lnTo>
                  <a:pt x="1768256" y="3167942"/>
                </a:lnTo>
                <a:lnTo>
                  <a:pt x="1548387" y="3042941"/>
                </a:lnTo>
                <a:lnTo>
                  <a:pt x="1339545" y="2901862"/>
                </a:lnTo>
                <a:lnTo>
                  <a:pt x="1142571" y="2745547"/>
                </a:lnTo>
                <a:lnTo>
                  <a:pt x="958308" y="2574836"/>
                </a:lnTo>
                <a:lnTo>
                  <a:pt x="787597" y="2390573"/>
                </a:lnTo>
                <a:lnTo>
                  <a:pt x="631281" y="2193600"/>
                </a:lnTo>
                <a:lnTo>
                  <a:pt x="490201" y="1984758"/>
                </a:lnTo>
                <a:lnTo>
                  <a:pt x="365200" y="1764890"/>
                </a:lnTo>
                <a:lnTo>
                  <a:pt x="257120" y="1534837"/>
                </a:lnTo>
                <a:lnTo>
                  <a:pt x="166802" y="1295442"/>
                </a:lnTo>
                <a:lnTo>
                  <a:pt x="95089" y="1047546"/>
                </a:lnTo>
                <a:lnTo>
                  <a:pt x="42823" y="791992"/>
                </a:lnTo>
                <a:lnTo>
                  <a:pt x="10846" y="529622"/>
                </a:lnTo>
                <a:lnTo>
                  <a:pt x="0" y="261277"/>
                </a:lnTo>
                <a:lnTo>
                  <a:pt x="1056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74" name="Google Shape;74;p46"/>
          <p:cNvSpPr txBox="1"/>
          <p:nvPr>
            <p:ph idx="1" type="body"/>
          </p:nvPr>
        </p:nvSpPr>
        <p:spPr>
          <a:xfrm>
            <a:off x="2492756" y="566845"/>
            <a:ext cx="4118110" cy="199439"/>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sz="1200">
                <a:solidFill>
                  <a:schemeClr val="dk1"/>
                </a:solidFill>
              </a:defRPr>
            </a:lvl1pPr>
            <a:lvl2pPr indent="-228600" lvl="1" marL="914400" algn="l">
              <a:lnSpc>
                <a:spcPct val="120000"/>
              </a:lnSpc>
              <a:spcBef>
                <a:spcPts val="376"/>
              </a:spcBef>
              <a:spcAft>
                <a:spcPts val="0"/>
              </a:spcAft>
              <a:buSzPts val="1500"/>
              <a:buNone/>
              <a:defRPr sz="1500">
                <a:solidFill>
                  <a:srgbClr val="909194"/>
                </a:solidFill>
              </a:defRPr>
            </a:lvl2pPr>
            <a:lvl3pPr indent="-228600" lvl="2" marL="1371600" algn="l">
              <a:lnSpc>
                <a:spcPct val="120000"/>
              </a:lnSpc>
              <a:spcBef>
                <a:spcPts val="376"/>
              </a:spcBef>
              <a:spcAft>
                <a:spcPts val="0"/>
              </a:spcAft>
              <a:buSzPts val="1350"/>
              <a:buNone/>
              <a:defRPr sz="1350">
                <a:solidFill>
                  <a:srgbClr val="909194"/>
                </a:solidFill>
              </a:defRPr>
            </a:lvl3pPr>
            <a:lvl4pPr indent="-228600" lvl="3" marL="1828800" algn="l">
              <a:lnSpc>
                <a:spcPct val="120000"/>
              </a:lnSpc>
              <a:spcBef>
                <a:spcPts val="376"/>
              </a:spcBef>
              <a:spcAft>
                <a:spcPts val="0"/>
              </a:spcAft>
              <a:buSzPts val="1200"/>
              <a:buNone/>
              <a:defRPr sz="1200">
                <a:solidFill>
                  <a:srgbClr val="909194"/>
                </a:solidFill>
              </a:defRPr>
            </a:lvl4pPr>
            <a:lvl5pPr indent="-228600" lvl="4" marL="2286000" algn="l">
              <a:lnSpc>
                <a:spcPct val="120000"/>
              </a:lnSpc>
              <a:spcBef>
                <a:spcPts val="376"/>
              </a:spcBef>
              <a:spcAft>
                <a:spcPts val="0"/>
              </a:spcAft>
              <a:buSzPts val="1200"/>
              <a:buNone/>
              <a:defRPr sz="1200">
                <a:solidFill>
                  <a:srgbClr val="909194"/>
                </a:solidFill>
              </a:defRPr>
            </a:lvl5pPr>
            <a:lvl6pPr indent="-228600" lvl="5" marL="2743200" algn="l">
              <a:lnSpc>
                <a:spcPct val="90000"/>
              </a:lnSpc>
              <a:spcBef>
                <a:spcPts val="376"/>
              </a:spcBef>
              <a:spcAft>
                <a:spcPts val="0"/>
              </a:spcAft>
              <a:buClr>
                <a:srgbClr val="909194"/>
              </a:buClr>
              <a:buSzPts val="1200"/>
              <a:buNone/>
              <a:defRPr sz="1200">
                <a:solidFill>
                  <a:srgbClr val="909194"/>
                </a:solidFill>
              </a:defRPr>
            </a:lvl6pPr>
            <a:lvl7pPr indent="-228600" lvl="6" marL="3200400" algn="l">
              <a:lnSpc>
                <a:spcPct val="90000"/>
              </a:lnSpc>
              <a:spcBef>
                <a:spcPts val="376"/>
              </a:spcBef>
              <a:spcAft>
                <a:spcPts val="0"/>
              </a:spcAft>
              <a:buClr>
                <a:srgbClr val="909194"/>
              </a:buClr>
              <a:buSzPts val="1200"/>
              <a:buNone/>
              <a:defRPr sz="1200">
                <a:solidFill>
                  <a:srgbClr val="909194"/>
                </a:solidFill>
              </a:defRPr>
            </a:lvl7pPr>
            <a:lvl8pPr indent="-228600" lvl="7" marL="3657600" algn="l">
              <a:lnSpc>
                <a:spcPct val="90000"/>
              </a:lnSpc>
              <a:spcBef>
                <a:spcPts val="376"/>
              </a:spcBef>
              <a:spcAft>
                <a:spcPts val="0"/>
              </a:spcAft>
              <a:buClr>
                <a:srgbClr val="909194"/>
              </a:buClr>
              <a:buSzPts val="1200"/>
              <a:buNone/>
              <a:defRPr sz="1200">
                <a:solidFill>
                  <a:srgbClr val="909194"/>
                </a:solidFill>
              </a:defRPr>
            </a:lvl8pPr>
            <a:lvl9pPr indent="-228600" lvl="8" marL="4114800" algn="l">
              <a:lnSpc>
                <a:spcPct val="90000"/>
              </a:lnSpc>
              <a:spcBef>
                <a:spcPts val="376"/>
              </a:spcBef>
              <a:spcAft>
                <a:spcPts val="0"/>
              </a:spcAft>
              <a:buClr>
                <a:srgbClr val="909194"/>
              </a:buClr>
              <a:buSzPts val="1200"/>
              <a:buNone/>
              <a:defRPr sz="1200">
                <a:solidFill>
                  <a:srgbClr val="909194"/>
                </a:solidFill>
              </a:defRPr>
            </a:lvl9pPr>
          </a:lstStyle>
          <a:p/>
        </p:txBody>
      </p:sp>
      <p:sp>
        <p:nvSpPr>
          <p:cNvPr id="75" name="Google Shape;75;p46"/>
          <p:cNvSpPr txBox="1"/>
          <p:nvPr>
            <p:ph type="title"/>
          </p:nvPr>
        </p:nvSpPr>
        <p:spPr>
          <a:xfrm>
            <a:off x="2492756" y="809999"/>
            <a:ext cx="4118110" cy="185368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1222" name="Shape 1222"/>
        <p:cNvGrpSpPr/>
        <p:nvPr/>
      </p:nvGrpSpPr>
      <p:grpSpPr>
        <a:xfrm>
          <a:off x="0" y="0"/>
          <a:ext cx="0" cy="0"/>
          <a:chOff x="0" y="0"/>
          <a:chExt cx="0" cy="0"/>
        </a:xfrm>
      </p:grpSpPr>
      <p:pic>
        <p:nvPicPr>
          <p:cNvPr id="1223" name="Google Shape;1223;g2509b96e28f_3_607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224" name="Google Shape;1224;g2509b96e28f_3_6076"/>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509b96e28f_3_607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226" name="Google Shape;1226;g2509b96e28f_3_6076"/>
          <p:cNvSpPr txBox="1"/>
          <p:nvPr>
            <p:ph idx="1" type="subTitle"/>
          </p:nvPr>
        </p:nvSpPr>
        <p:spPr>
          <a:xfrm>
            <a:off x="1163450" y="2971900"/>
            <a:ext cx="3198900" cy="12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27" name="Google Shape;1227;g2509b96e28f_3_6076"/>
          <p:cNvSpPr txBox="1"/>
          <p:nvPr>
            <p:ph idx="2" type="subTitle"/>
          </p:nvPr>
        </p:nvSpPr>
        <p:spPr>
          <a:xfrm>
            <a:off x="4781600" y="2971900"/>
            <a:ext cx="3198900" cy="12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28" name="Google Shape;1228;g2509b96e28f_3_6076"/>
          <p:cNvSpPr txBox="1"/>
          <p:nvPr>
            <p:ph idx="3" type="subTitle"/>
          </p:nvPr>
        </p:nvSpPr>
        <p:spPr>
          <a:xfrm>
            <a:off x="1163450" y="2564425"/>
            <a:ext cx="3198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229" name="Google Shape;1229;g2509b96e28f_3_6076"/>
          <p:cNvSpPr txBox="1"/>
          <p:nvPr>
            <p:ph idx="4" type="subTitle"/>
          </p:nvPr>
        </p:nvSpPr>
        <p:spPr>
          <a:xfrm>
            <a:off x="4781606" y="2564425"/>
            <a:ext cx="3198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230" name="Google Shape;1230;g2509b96e28f_3_6076"/>
          <p:cNvPicPr preferRelativeResize="0"/>
          <p:nvPr/>
        </p:nvPicPr>
        <p:blipFill>
          <a:blip r:embed="rId3">
            <a:alphaModFix/>
          </a:blip>
          <a:stretch>
            <a:fillRect/>
          </a:stretch>
        </p:blipFill>
        <p:spPr>
          <a:xfrm flipH="1" rot="10799996">
            <a:off x="2651509" y="4710260"/>
            <a:ext cx="1791649" cy="822328"/>
          </a:xfrm>
          <a:prstGeom prst="rect">
            <a:avLst/>
          </a:prstGeom>
          <a:noFill/>
          <a:ln>
            <a:noFill/>
          </a:ln>
        </p:spPr>
      </p:pic>
      <p:sp>
        <p:nvSpPr>
          <p:cNvPr id="1231" name="Google Shape;1231;g2509b96e28f_3_6076"/>
          <p:cNvSpPr/>
          <p:nvPr/>
        </p:nvSpPr>
        <p:spPr>
          <a:xfrm>
            <a:off x="-27925" y="4173000"/>
            <a:ext cx="7503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g2509b96e28f_3_6076"/>
          <p:cNvSpPr/>
          <p:nvPr/>
        </p:nvSpPr>
        <p:spPr>
          <a:xfrm>
            <a:off x="6372300" y="47524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3" name="Google Shape;1233;g2509b96e28f_3_6076"/>
          <p:cNvGrpSpPr/>
          <p:nvPr/>
        </p:nvGrpSpPr>
        <p:grpSpPr>
          <a:xfrm>
            <a:off x="8565881" y="1326900"/>
            <a:ext cx="475588" cy="2490000"/>
            <a:chOff x="8565881" y="1326900"/>
            <a:chExt cx="475588" cy="2490000"/>
          </a:xfrm>
        </p:grpSpPr>
        <p:pic>
          <p:nvPicPr>
            <p:cNvPr id="1234" name="Google Shape;1234;g2509b96e28f_3_6076"/>
            <p:cNvPicPr preferRelativeResize="0"/>
            <p:nvPr/>
          </p:nvPicPr>
          <p:blipFill>
            <a:blip r:embed="rId4">
              <a:alphaModFix/>
            </a:blip>
            <a:stretch>
              <a:fillRect/>
            </a:stretch>
          </p:blipFill>
          <p:spPr>
            <a:xfrm>
              <a:off x="8565881" y="3372300"/>
              <a:ext cx="475588" cy="444600"/>
            </a:xfrm>
            <a:prstGeom prst="rect">
              <a:avLst/>
            </a:prstGeom>
            <a:noFill/>
            <a:ln>
              <a:noFill/>
            </a:ln>
          </p:spPr>
        </p:pic>
        <p:sp>
          <p:nvSpPr>
            <p:cNvPr id="1235" name="Google Shape;1235;g2509b96e28f_3_6076"/>
            <p:cNvSpPr/>
            <p:nvPr/>
          </p:nvSpPr>
          <p:spPr>
            <a:xfrm>
              <a:off x="8689525" y="13269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2509b96e28f_3_6076"/>
            <p:cNvSpPr/>
            <p:nvPr/>
          </p:nvSpPr>
          <p:spPr>
            <a:xfrm>
              <a:off x="8689525" y="34803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7" name="Google Shape;1237;g2509b96e28f_3_6076"/>
          <p:cNvPicPr preferRelativeResize="0"/>
          <p:nvPr/>
        </p:nvPicPr>
        <p:blipFill>
          <a:blip r:embed="rId5">
            <a:alphaModFix/>
          </a:blip>
          <a:stretch>
            <a:fillRect/>
          </a:stretch>
        </p:blipFill>
        <p:spPr>
          <a:xfrm>
            <a:off x="287550" y="2419950"/>
            <a:ext cx="255550" cy="634550"/>
          </a:xfrm>
          <a:prstGeom prst="rect">
            <a:avLst/>
          </a:prstGeom>
          <a:noFill/>
          <a:ln>
            <a:noFill/>
          </a:ln>
        </p:spPr>
      </p:pic>
      <p:grpSp>
        <p:nvGrpSpPr>
          <p:cNvPr id="1238" name="Google Shape;1238;g2509b96e28f_3_6076"/>
          <p:cNvGrpSpPr/>
          <p:nvPr/>
        </p:nvGrpSpPr>
        <p:grpSpPr>
          <a:xfrm>
            <a:off x="8583572" y="966667"/>
            <a:ext cx="440066" cy="228529"/>
            <a:chOff x="304150" y="1012425"/>
            <a:chExt cx="7007425" cy="3639000"/>
          </a:xfrm>
        </p:grpSpPr>
        <p:sp>
          <p:nvSpPr>
            <p:cNvPr id="1239" name="Google Shape;1239;g2509b96e28f_3_6076"/>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g2509b96e28f_3_6076"/>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2509b96e28f_3_6076"/>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g2509b96e28f_3_6076"/>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g2509b96e28f_3_6076"/>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1244" name="Shape 1244"/>
        <p:cNvGrpSpPr/>
        <p:nvPr/>
      </p:nvGrpSpPr>
      <p:grpSpPr>
        <a:xfrm>
          <a:off x="0" y="0"/>
          <a:ext cx="0" cy="0"/>
          <a:chOff x="0" y="0"/>
          <a:chExt cx="0" cy="0"/>
        </a:xfrm>
      </p:grpSpPr>
      <p:pic>
        <p:nvPicPr>
          <p:cNvPr id="1245" name="Google Shape;1245;g2509b96e28f_3_609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246" name="Google Shape;1246;g2509b96e28f_3_6098"/>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g2509b96e28f_3_609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248" name="Google Shape;1248;g2509b96e28f_3_6098"/>
          <p:cNvSpPr txBox="1"/>
          <p:nvPr>
            <p:ph idx="1" type="subTitle"/>
          </p:nvPr>
        </p:nvSpPr>
        <p:spPr>
          <a:xfrm>
            <a:off x="1342213" y="3641274"/>
            <a:ext cx="2706900" cy="67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49" name="Google Shape;1249;g2509b96e28f_3_6098"/>
          <p:cNvSpPr txBox="1"/>
          <p:nvPr>
            <p:ph idx="2" type="subTitle"/>
          </p:nvPr>
        </p:nvSpPr>
        <p:spPr>
          <a:xfrm>
            <a:off x="5094889" y="3641274"/>
            <a:ext cx="2706900" cy="67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50" name="Google Shape;1250;g2509b96e28f_3_6098"/>
          <p:cNvSpPr txBox="1"/>
          <p:nvPr>
            <p:ph idx="3" type="subTitle"/>
          </p:nvPr>
        </p:nvSpPr>
        <p:spPr>
          <a:xfrm>
            <a:off x="1342213" y="3175125"/>
            <a:ext cx="270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251" name="Google Shape;1251;g2509b96e28f_3_6098"/>
          <p:cNvSpPr txBox="1"/>
          <p:nvPr>
            <p:ph idx="4" type="subTitle"/>
          </p:nvPr>
        </p:nvSpPr>
        <p:spPr>
          <a:xfrm>
            <a:off x="5094897" y="3175125"/>
            <a:ext cx="270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252" name="Google Shape;1252;g2509b96e28f_3_6098"/>
          <p:cNvPicPr preferRelativeResize="0"/>
          <p:nvPr/>
        </p:nvPicPr>
        <p:blipFill>
          <a:blip r:embed="rId3">
            <a:alphaModFix/>
          </a:blip>
          <a:stretch>
            <a:fillRect/>
          </a:stretch>
        </p:blipFill>
        <p:spPr>
          <a:xfrm flipH="1" rot="9619177">
            <a:off x="3919047" y="4348260"/>
            <a:ext cx="1791650" cy="822328"/>
          </a:xfrm>
          <a:prstGeom prst="rect">
            <a:avLst/>
          </a:prstGeom>
          <a:noFill/>
          <a:ln>
            <a:noFill/>
          </a:ln>
        </p:spPr>
      </p:pic>
      <p:sp>
        <p:nvSpPr>
          <p:cNvPr id="1253" name="Google Shape;1253;g2509b96e28f_3_6098"/>
          <p:cNvSpPr/>
          <p:nvPr/>
        </p:nvSpPr>
        <p:spPr>
          <a:xfrm>
            <a:off x="7994150" y="-5778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4" name="Google Shape;1254;g2509b96e28f_3_6098"/>
          <p:cNvGrpSpPr/>
          <p:nvPr/>
        </p:nvGrpSpPr>
        <p:grpSpPr>
          <a:xfrm>
            <a:off x="8580031" y="1860300"/>
            <a:ext cx="475588" cy="2490000"/>
            <a:chOff x="8580031" y="1860300"/>
            <a:chExt cx="475588" cy="2490000"/>
          </a:xfrm>
        </p:grpSpPr>
        <p:pic>
          <p:nvPicPr>
            <p:cNvPr id="1255" name="Google Shape;1255;g2509b96e28f_3_6098"/>
            <p:cNvPicPr preferRelativeResize="0"/>
            <p:nvPr/>
          </p:nvPicPr>
          <p:blipFill>
            <a:blip r:embed="rId4">
              <a:alphaModFix/>
            </a:blip>
            <a:stretch>
              <a:fillRect/>
            </a:stretch>
          </p:blipFill>
          <p:spPr>
            <a:xfrm>
              <a:off x="8580031" y="3905700"/>
              <a:ext cx="475588" cy="444600"/>
            </a:xfrm>
            <a:prstGeom prst="rect">
              <a:avLst/>
            </a:prstGeom>
            <a:noFill/>
            <a:ln>
              <a:noFill/>
            </a:ln>
          </p:spPr>
        </p:pic>
        <p:sp>
          <p:nvSpPr>
            <p:cNvPr id="1256" name="Google Shape;1256;g2509b96e28f_3_6098"/>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g2509b96e28f_3_6098"/>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g2509b96e28f_3_6098"/>
          <p:cNvGrpSpPr/>
          <p:nvPr/>
        </p:nvGrpSpPr>
        <p:grpSpPr>
          <a:xfrm>
            <a:off x="8597722" y="1500067"/>
            <a:ext cx="440066" cy="228529"/>
            <a:chOff x="304150" y="1012425"/>
            <a:chExt cx="7007425" cy="3639000"/>
          </a:xfrm>
        </p:grpSpPr>
        <p:sp>
          <p:nvSpPr>
            <p:cNvPr id="1259" name="Google Shape;1259;g2509b96e28f_3_609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g2509b96e28f_3_609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g2509b96e28f_3_609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g2509b96e28f_3_609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g2509b96e28f_3_609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4" name="Google Shape;1264;g2509b96e28f_3_6098"/>
          <p:cNvPicPr preferRelativeResize="0"/>
          <p:nvPr/>
        </p:nvPicPr>
        <p:blipFill>
          <a:blip r:embed="rId5">
            <a:alphaModFix/>
          </a:blip>
          <a:stretch>
            <a:fillRect/>
          </a:stretch>
        </p:blipFill>
        <p:spPr>
          <a:xfrm rot="5400000">
            <a:off x="5442700" y="-109975"/>
            <a:ext cx="255550" cy="6345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9">
    <p:spTree>
      <p:nvGrpSpPr>
        <p:cNvPr id="1265" name="Shape 1265"/>
        <p:cNvGrpSpPr/>
        <p:nvPr/>
      </p:nvGrpSpPr>
      <p:grpSpPr>
        <a:xfrm>
          <a:off x="0" y="0"/>
          <a:ext cx="0" cy="0"/>
          <a:chOff x="0" y="0"/>
          <a:chExt cx="0" cy="0"/>
        </a:xfrm>
      </p:grpSpPr>
      <p:sp>
        <p:nvSpPr>
          <p:cNvPr id="1266" name="Google Shape;1266;g2509b96e28f_3_6119"/>
          <p:cNvSpPr txBox="1"/>
          <p:nvPr>
            <p:ph idx="1" type="body"/>
          </p:nvPr>
        </p:nvSpPr>
        <p:spPr>
          <a:xfrm>
            <a:off x="722375" y="1187600"/>
            <a:ext cx="3784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267" name="Google Shape;1267;g2509b96e28f_3_6119"/>
          <p:cNvSpPr txBox="1"/>
          <p:nvPr>
            <p:ph idx="2" type="body"/>
          </p:nvPr>
        </p:nvSpPr>
        <p:spPr>
          <a:xfrm>
            <a:off x="4637375" y="1187600"/>
            <a:ext cx="3784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pic>
        <p:nvPicPr>
          <p:cNvPr id="1268" name="Google Shape;1268;g2509b96e28f_3_611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269" name="Google Shape;1269;g2509b96e28f_3_6119"/>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2509b96e28f_3_611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271" name="Google Shape;1271;g2509b96e28f_3_6119"/>
          <p:cNvSpPr/>
          <p:nvPr/>
        </p:nvSpPr>
        <p:spPr>
          <a:xfrm>
            <a:off x="7994150" y="-561475"/>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g2509b96e28f_3_6119"/>
          <p:cNvSpPr/>
          <p:nvPr/>
        </p:nvSpPr>
        <p:spPr>
          <a:xfrm>
            <a:off x="1435675" y="478782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g2509b96e28f_3_6119"/>
          <p:cNvGrpSpPr/>
          <p:nvPr/>
        </p:nvGrpSpPr>
        <p:grpSpPr>
          <a:xfrm>
            <a:off x="115881" y="769250"/>
            <a:ext cx="475588" cy="2490000"/>
            <a:chOff x="115881" y="769250"/>
            <a:chExt cx="475588" cy="2490000"/>
          </a:xfrm>
        </p:grpSpPr>
        <p:pic>
          <p:nvPicPr>
            <p:cNvPr id="1274" name="Google Shape;1274;g2509b96e28f_3_6119"/>
            <p:cNvPicPr preferRelativeResize="0"/>
            <p:nvPr/>
          </p:nvPicPr>
          <p:blipFill>
            <a:blip r:embed="rId3">
              <a:alphaModFix/>
            </a:blip>
            <a:stretch>
              <a:fillRect/>
            </a:stretch>
          </p:blipFill>
          <p:spPr>
            <a:xfrm>
              <a:off x="115881" y="2814650"/>
              <a:ext cx="475588" cy="444600"/>
            </a:xfrm>
            <a:prstGeom prst="rect">
              <a:avLst/>
            </a:prstGeom>
            <a:noFill/>
            <a:ln>
              <a:noFill/>
            </a:ln>
          </p:spPr>
        </p:pic>
        <p:sp>
          <p:nvSpPr>
            <p:cNvPr id="1275" name="Google Shape;1275;g2509b96e28f_3_6119"/>
            <p:cNvSpPr/>
            <p:nvPr/>
          </p:nvSpPr>
          <p:spPr>
            <a:xfrm>
              <a:off x="239525" y="7692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g2509b96e28f_3_6119"/>
            <p:cNvSpPr/>
            <p:nvPr/>
          </p:nvSpPr>
          <p:spPr>
            <a:xfrm>
              <a:off x="239525" y="29226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7" name="Google Shape;1277;g2509b96e28f_3_6119"/>
          <p:cNvPicPr preferRelativeResize="0"/>
          <p:nvPr/>
        </p:nvPicPr>
        <p:blipFill>
          <a:blip r:embed="rId4">
            <a:alphaModFix/>
          </a:blip>
          <a:stretch>
            <a:fillRect/>
          </a:stretch>
        </p:blipFill>
        <p:spPr>
          <a:xfrm>
            <a:off x="1389400" y="-283875"/>
            <a:ext cx="1073200" cy="692900"/>
          </a:xfrm>
          <a:prstGeom prst="rect">
            <a:avLst/>
          </a:prstGeom>
          <a:noFill/>
          <a:ln>
            <a:noFill/>
          </a:ln>
        </p:spPr>
      </p:pic>
      <p:pic>
        <p:nvPicPr>
          <p:cNvPr id="1278" name="Google Shape;1278;g2509b96e28f_3_6119"/>
          <p:cNvPicPr preferRelativeResize="0"/>
          <p:nvPr/>
        </p:nvPicPr>
        <p:blipFill>
          <a:blip r:embed="rId5">
            <a:alphaModFix/>
          </a:blip>
          <a:stretch>
            <a:fillRect/>
          </a:stretch>
        </p:blipFill>
        <p:spPr>
          <a:xfrm rot="5400000">
            <a:off x="5910300" y="-85175"/>
            <a:ext cx="255550" cy="634550"/>
          </a:xfrm>
          <a:prstGeom prst="rect">
            <a:avLst/>
          </a:prstGeom>
          <a:noFill/>
          <a:ln>
            <a:noFill/>
          </a:ln>
        </p:spPr>
      </p:pic>
      <p:grpSp>
        <p:nvGrpSpPr>
          <p:cNvPr id="1279" name="Google Shape;1279;g2509b96e28f_3_6119"/>
          <p:cNvGrpSpPr/>
          <p:nvPr/>
        </p:nvGrpSpPr>
        <p:grpSpPr>
          <a:xfrm>
            <a:off x="133572" y="409017"/>
            <a:ext cx="440066" cy="228529"/>
            <a:chOff x="304150" y="1012425"/>
            <a:chExt cx="7007425" cy="3639000"/>
          </a:xfrm>
        </p:grpSpPr>
        <p:sp>
          <p:nvSpPr>
            <p:cNvPr id="1280" name="Google Shape;1280;g2509b96e28f_3_6119"/>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g2509b96e28f_3_6119"/>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2509b96e28f_3_6119"/>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g2509b96e28f_3_6119"/>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g2509b96e28f_3_6119"/>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285" name="Shape 1285"/>
        <p:cNvGrpSpPr/>
        <p:nvPr/>
      </p:nvGrpSpPr>
      <p:grpSpPr>
        <a:xfrm>
          <a:off x="0" y="0"/>
          <a:ext cx="0" cy="0"/>
          <a:chOff x="0" y="0"/>
          <a:chExt cx="0" cy="0"/>
        </a:xfrm>
      </p:grpSpPr>
      <p:pic>
        <p:nvPicPr>
          <p:cNvPr id="1286" name="Google Shape;1286;g2509b96e28f_3_613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287" name="Google Shape;1287;g2509b96e28f_3_6139"/>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509b96e28f_3_613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289" name="Google Shape;1289;g2509b96e28f_3_6139"/>
          <p:cNvSpPr txBox="1"/>
          <p:nvPr>
            <p:ph idx="1" type="subTitle"/>
          </p:nvPr>
        </p:nvSpPr>
        <p:spPr>
          <a:xfrm>
            <a:off x="874775" y="2968399"/>
            <a:ext cx="2369400" cy="9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90" name="Google Shape;1290;g2509b96e28f_3_6139"/>
          <p:cNvSpPr txBox="1"/>
          <p:nvPr>
            <p:ph idx="2" type="subTitle"/>
          </p:nvPr>
        </p:nvSpPr>
        <p:spPr>
          <a:xfrm>
            <a:off x="874775" y="2564425"/>
            <a:ext cx="2369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291" name="Google Shape;1291;g2509b96e28f_3_6139"/>
          <p:cNvSpPr txBox="1"/>
          <p:nvPr>
            <p:ph idx="3" type="subTitle"/>
          </p:nvPr>
        </p:nvSpPr>
        <p:spPr>
          <a:xfrm>
            <a:off x="3387300" y="2968399"/>
            <a:ext cx="2369400" cy="9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92" name="Google Shape;1292;g2509b96e28f_3_6139"/>
          <p:cNvSpPr txBox="1"/>
          <p:nvPr>
            <p:ph idx="4" type="subTitle"/>
          </p:nvPr>
        </p:nvSpPr>
        <p:spPr>
          <a:xfrm>
            <a:off x="3387300" y="2564425"/>
            <a:ext cx="2369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293" name="Google Shape;1293;g2509b96e28f_3_6139"/>
          <p:cNvSpPr txBox="1"/>
          <p:nvPr>
            <p:ph idx="5" type="subTitle"/>
          </p:nvPr>
        </p:nvSpPr>
        <p:spPr>
          <a:xfrm>
            <a:off x="5899825" y="2968399"/>
            <a:ext cx="2369400" cy="98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294" name="Google Shape;1294;g2509b96e28f_3_6139"/>
          <p:cNvSpPr txBox="1"/>
          <p:nvPr>
            <p:ph idx="6" type="subTitle"/>
          </p:nvPr>
        </p:nvSpPr>
        <p:spPr>
          <a:xfrm>
            <a:off x="5899825" y="2564425"/>
            <a:ext cx="2369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295" name="Google Shape;1295;g2509b96e28f_3_6139"/>
          <p:cNvPicPr preferRelativeResize="0"/>
          <p:nvPr/>
        </p:nvPicPr>
        <p:blipFill>
          <a:blip r:embed="rId3">
            <a:alphaModFix/>
          </a:blip>
          <a:stretch>
            <a:fillRect/>
          </a:stretch>
        </p:blipFill>
        <p:spPr>
          <a:xfrm>
            <a:off x="7823975" y="-104225"/>
            <a:ext cx="825000" cy="594100"/>
          </a:xfrm>
          <a:prstGeom prst="rect">
            <a:avLst/>
          </a:prstGeom>
          <a:noFill/>
          <a:ln>
            <a:noFill/>
          </a:ln>
        </p:spPr>
      </p:pic>
      <p:pic>
        <p:nvPicPr>
          <p:cNvPr id="1296" name="Google Shape;1296;g2509b96e28f_3_6139"/>
          <p:cNvPicPr preferRelativeResize="0"/>
          <p:nvPr/>
        </p:nvPicPr>
        <p:blipFill>
          <a:blip r:embed="rId4">
            <a:alphaModFix/>
          </a:blip>
          <a:stretch>
            <a:fillRect/>
          </a:stretch>
        </p:blipFill>
        <p:spPr>
          <a:xfrm flipH="1" rot="-434991">
            <a:off x="2565547" y="-288089"/>
            <a:ext cx="1791649" cy="822328"/>
          </a:xfrm>
          <a:prstGeom prst="rect">
            <a:avLst/>
          </a:prstGeom>
          <a:noFill/>
          <a:ln>
            <a:noFill/>
          </a:ln>
        </p:spPr>
      </p:pic>
      <p:sp>
        <p:nvSpPr>
          <p:cNvPr id="1297" name="Google Shape;1297;g2509b96e28f_3_6139"/>
          <p:cNvSpPr/>
          <p:nvPr/>
        </p:nvSpPr>
        <p:spPr>
          <a:xfrm>
            <a:off x="-8200" y="0"/>
            <a:ext cx="6345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8" name="Google Shape;1298;g2509b96e28f_3_6139"/>
          <p:cNvPicPr preferRelativeResize="0"/>
          <p:nvPr/>
        </p:nvPicPr>
        <p:blipFill>
          <a:blip r:embed="rId5">
            <a:alphaModFix/>
          </a:blip>
          <a:stretch>
            <a:fillRect/>
          </a:stretch>
        </p:blipFill>
        <p:spPr>
          <a:xfrm>
            <a:off x="8202775" y="4257550"/>
            <a:ext cx="1073200" cy="692900"/>
          </a:xfrm>
          <a:prstGeom prst="rect">
            <a:avLst/>
          </a:prstGeom>
          <a:noFill/>
          <a:ln>
            <a:noFill/>
          </a:ln>
        </p:spPr>
      </p:pic>
      <p:pic>
        <p:nvPicPr>
          <p:cNvPr id="1299" name="Google Shape;1299;g2509b96e28f_3_6139"/>
          <p:cNvPicPr preferRelativeResize="0"/>
          <p:nvPr/>
        </p:nvPicPr>
        <p:blipFill>
          <a:blip r:embed="rId6">
            <a:alphaModFix/>
          </a:blip>
          <a:stretch>
            <a:fillRect/>
          </a:stretch>
        </p:blipFill>
        <p:spPr>
          <a:xfrm flipH="1">
            <a:off x="-929922" y="3632175"/>
            <a:ext cx="2423445" cy="2382002"/>
          </a:xfrm>
          <a:prstGeom prst="rect">
            <a:avLst/>
          </a:prstGeom>
          <a:noFill/>
          <a:ln>
            <a:noFill/>
          </a:ln>
        </p:spPr>
      </p:pic>
      <p:sp>
        <p:nvSpPr>
          <p:cNvPr id="1300" name="Google Shape;1300;g2509b96e28f_3_6139"/>
          <p:cNvSpPr/>
          <p:nvPr/>
        </p:nvSpPr>
        <p:spPr>
          <a:xfrm>
            <a:off x="3457425" y="47524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301" name="Shape 1301"/>
        <p:cNvGrpSpPr/>
        <p:nvPr/>
      </p:nvGrpSpPr>
      <p:grpSpPr>
        <a:xfrm>
          <a:off x="0" y="0"/>
          <a:ext cx="0" cy="0"/>
          <a:chOff x="0" y="0"/>
          <a:chExt cx="0" cy="0"/>
        </a:xfrm>
      </p:grpSpPr>
      <p:pic>
        <p:nvPicPr>
          <p:cNvPr id="1302" name="Google Shape;1302;g2509b96e28f_3_6155"/>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303" name="Google Shape;1303;g2509b96e28f_3_6155"/>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g2509b96e28f_3_615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05" name="Google Shape;1305;g2509b96e28f_3_6155"/>
          <p:cNvSpPr txBox="1"/>
          <p:nvPr>
            <p:ph idx="1" type="subTitle"/>
          </p:nvPr>
        </p:nvSpPr>
        <p:spPr>
          <a:xfrm>
            <a:off x="1962862" y="1788875"/>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06" name="Google Shape;1306;g2509b96e28f_3_6155"/>
          <p:cNvSpPr txBox="1"/>
          <p:nvPr>
            <p:ph idx="2" type="subTitle"/>
          </p:nvPr>
        </p:nvSpPr>
        <p:spPr>
          <a:xfrm>
            <a:off x="1962850" y="1398925"/>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307" name="Google Shape;1307;g2509b96e28f_3_6155"/>
          <p:cNvSpPr txBox="1"/>
          <p:nvPr>
            <p:ph idx="3" type="subTitle"/>
          </p:nvPr>
        </p:nvSpPr>
        <p:spPr>
          <a:xfrm>
            <a:off x="5808237" y="1788875"/>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08" name="Google Shape;1308;g2509b96e28f_3_6155"/>
          <p:cNvSpPr txBox="1"/>
          <p:nvPr>
            <p:ph idx="4" type="subTitle"/>
          </p:nvPr>
        </p:nvSpPr>
        <p:spPr>
          <a:xfrm>
            <a:off x="5808225" y="1398925"/>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309" name="Google Shape;1309;g2509b96e28f_3_6155"/>
          <p:cNvSpPr txBox="1"/>
          <p:nvPr>
            <p:ph idx="5" type="subTitle"/>
          </p:nvPr>
        </p:nvSpPr>
        <p:spPr>
          <a:xfrm>
            <a:off x="1962862" y="3345601"/>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10" name="Google Shape;1310;g2509b96e28f_3_6155"/>
          <p:cNvSpPr txBox="1"/>
          <p:nvPr>
            <p:ph idx="6" type="subTitle"/>
          </p:nvPr>
        </p:nvSpPr>
        <p:spPr>
          <a:xfrm>
            <a:off x="1962850" y="2955650"/>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311" name="Google Shape;1311;g2509b96e28f_3_6155"/>
          <p:cNvSpPr txBox="1"/>
          <p:nvPr>
            <p:ph idx="7" type="subTitle"/>
          </p:nvPr>
        </p:nvSpPr>
        <p:spPr>
          <a:xfrm>
            <a:off x="5808237" y="3345601"/>
            <a:ext cx="2369400" cy="92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12" name="Google Shape;1312;g2509b96e28f_3_6155"/>
          <p:cNvSpPr txBox="1"/>
          <p:nvPr>
            <p:ph idx="8" type="subTitle"/>
          </p:nvPr>
        </p:nvSpPr>
        <p:spPr>
          <a:xfrm>
            <a:off x="5808225" y="2955650"/>
            <a:ext cx="2369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313" name="Google Shape;1313;g2509b96e28f_3_6155"/>
          <p:cNvPicPr preferRelativeResize="0"/>
          <p:nvPr/>
        </p:nvPicPr>
        <p:blipFill>
          <a:blip r:embed="rId3">
            <a:alphaModFix/>
          </a:blip>
          <a:stretch>
            <a:fillRect/>
          </a:stretch>
        </p:blipFill>
        <p:spPr>
          <a:xfrm flipH="1" rot="10232435">
            <a:off x="5206647" y="4603286"/>
            <a:ext cx="1791649" cy="822328"/>
          </a:xfrm>
          <a:prstGeom prst="rect">
            <a:avLst/>
          </a:prstGeom>
          <a:noFill/>
          <a:ln>
            <a:noFill/>
          </a:ln>
        </p:spPr>
      </p:pic>
      <p:sp>
        <p:nvSpPr>
          <p:cNvPr id="1314" name="Google Shape;1314;g2509b96e28f_3_6155"/>
          <p:cNvSpPr/>
          <p:nvPr/>
        </p:nvSpPr>
        <p:spPr>
          <a:xfrm>
            <a:off x="8509500" y="4173000"/>
            <a:ext cx="6345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g2509b96e28f_3_6155"/>
          <p:cNvGrpSpPr/>
          <p:nvPr/>
        </p:nvGrpSpPr>
        <p:grpSpPr>
          <a:xfrm>
            <a:off x="8580031" y="1022100"/>
            <a:ext cx="475588" cy="2490000"/>
            <a:chOff x="8580031" y="1022100"/>
            <a:chExt cx="475588" cy="2490000"/>
          </a:xfrm>
        </p:grpSpPr>
        <p:pic>
          <p:nvPicPr>
            <p:cNvPr id="1316" name="Google Shape;1316;g2509b96e28f_3_6155"/>
            <p:cNvPicPr preferRelativeResize="0"/>
            <p:nvPr/>
          </p:nvPicPr>
          <p:blipFill>
            <a:blip r:embed="rId4">
              <a:alphaModFix/>
            </a:blip>
            <a:stretch>
              <a:fillRect/>
            </a:stretch>
          </p:blipFill>
          <p:spPr>
            <a:xfrm>
              <a:off x="8580031" y="3067500"/>
              <a:ext cx="475588" cy="444600"/>
            </a:xfrm>
            <a:prstGeom prst="rect">
              <a:avLst/>
            </a:prstGeom>
            <a:noFill/>
            <a:ln>
              <a:noFill/>
            </a:ln>
          </p:spPr>
        </p:pic>
        <p:sp>
          <p:nvSpPr>
            <p:cNvPr id="1317" name="Google Shape;1317;g2509b96e28f_3_6155"/>
            <p:cNvSpPr/>
            <p:nvPr/>
          </p:nvSpPr>
          <p:spPr>
            <a:xfrm>
              <a:off x="8703675" y="10221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g2509b96e28f_3_6155"/>
            <p:cNvSpPr/>
            <p:nvPr/>
          </p:nvSpPr>
          <p:spPr>
            <a:xfrm>
              <a:off x="8703675" y="31755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9" name="Google Shape;1319;g2509b96e28f_3_6155"/>
          <p:cNvPicPr preferRelativeResize="0"/>
          <p:nvPr/>
        </p:nvPicPr>
        <p:blipFill>
          <a:blip r:embed="rId5">
            <a:alphaModFix/>
          </a:blip>
          <a:stretch>
            <a:fillRect/>
          </a:stretch>
        </p:blipFill>
        <p:spPr>
          <a:xfrm>
            <a:off x="2332375" y="4668000"/>
            <a:ext cx="1073200" cy="692900"/>
          </a:xfrm>
          <a:prstGeom prst="rect">
            <a:avLst/>
          </a:prstGeom>
          <a:noFill/>
          <a:ln>
            <a:noFill/>
          </a:ln>
        </p:spPr>
      </p:pic>
      <p:pic>
        <p:nvPicPr>
          <p:cNvPr id="1320" name="Google Shape;1320;g2509b96e28f_3_6155"/>
          <p:cNvPicPr preferRelativeResize="0"/>
          <p:nvPr/>
        </p:nvPicPr>
        <p:blipFill>
          <a:blip r:embed="rId6">
            <a:alphaModFix/>
          </a:blip>
          <a:stretch>
            <a:fillRect/>
          </a:stretch>
        </p:blipFill>
        <p:spPr>
          <a:xfrm rot="5400000">
            <a:off x="7460350" y="-22150"/>
            <a:ext cx="255550" cy="634550"/>
          </a:xfrm>
          <a:prstGeom prst="rect">
            <a:avLst/>
          </a:prstGeom>
          <a:noFill/>
          <a:ln>
            <a:noFill/>
          </a:ln>
        </p:spPr>
      </p:pic>
      <p:grpSp>
        <p:nvGrpSpPr>
          <p:cNvPr id="1321" name="Google Shape;1321;g2509b96e28f_3_6155"/>
          <p:cNvGrpSpPr/>
          <p:nvPr/>
        </p:nvGrpSpPr>
        <p:grpSpPr>
          <a:xfrm>
            <a:off x="8597722" y="661867"/>
            <a:ext cx="440066" cy="228529"/>
            <a:chOff x="304150" y="1012425"/>
            <a:chExt cx="7007425" cy="3639000"/>
          </a:xfrm>
        </p:grpSpPr>
        <p:sp>
          <p:nvSpPr>
            <p:cNvPr id="1322" name="Google Shape;1322;g2509b96e28f_3_6155"/>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g2509b96e28f_3_6155"/>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g2509b96e28f_3_6155"/>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g2509b96e28f_3_6155"/>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g2509b96e28f_3_6155"/>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7" name="Google Shape;1327;g2509b96e28f_3_6155"/>
          <p:cNvPicPr preferRelativeResize="0"/>
          <p:nvPr/>
        </p:nvPicPr>
        <p:blipFill>
          <a:blip r:embed="rId7">
            <a:alphaModFix/>
          </a:blip>
          <a:stretch>
            <a:fillRect/>
          </a:stretch>
        </p:blipFill>
        <p:spPr>
          <a:xfrm>
            <a:off x="-289475" y="4306950"/>
            <a:ext cx="825000" cy="5941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328" name="Shape 1328"/>
        <p:cNvGrpSpPr/>
        <p:nvPr/>
      </p:nvGrpSpPr>
      <p:grpSpPr>
        <a:xfrm>
          <a:off x="0" y="0"/>
          <a:ext cx="0" cy="0"/>
          <a:chOff x="0" y="0"/>
          <a:chExt cx="0" cy="0"/>
        </a:xfrm>
      </p:grpSpPr>
      <p:pic>
        <p:nvPicPr>
          <p:cNvPr id="1329" name="Google Shape;1329;g2509b96e28f_3_6182"/>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330" name="Google Shape;1330;g2509b96e28f_3_6182"/>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g2509b96e28f_3_618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1332" name="Google Shape;1332;g2509b96e28f_3_6182"/>
          <p:cNvSpPr txBox="1"/>
          <p:nvPr>
            <p:ph idx="1" type="subTitle"/>
          </p:nvPr>
        </p:nvSpPr>
        <p:spPr>
          <a:xfrm>
            <a:off x="722375" y="1936425"/>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33" name="Google Shape;1333;g2509b96e28f_3_6182"/>
          <p:cNvSpPr txBox="1"/>
          <p:nvPr>
            <p:ph idx="2" type="subTitle"/>
          </p:nvPr>
        </p:nvSpPr>
        <p:spPr>
          <a:xfrm>
            <a:off x="722375" y="1546475"/>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334" name="Google Shape;1334;g2509b96e28f_3_6182"/>
          <p:cNvSpPr txBox="1"/>
          <p:nvPr>
            <p:ph idx="3" type="subTitle"/>
          </p:nvPr>
        </p:nvSpPr>
        <p:spPr>
          <a:xfrm>
            <a:off x="3315425" y="1936425"/>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35" name="Google Shape;1335;g2509b96e28f_3_6182"/>
          <p:cNvSpPr txBox="1"/>
          <p:nvPr>
            <p:ph idx="4" type="subTitle"/>
          </p:nvPr>
        </p:nvSpPr>
        <p:spPr>
          <a:xfrm>
            <a:off x="3315425" y="1546475"/>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336" name="Google Shape;1336;g2509b96e28f_3_6182"/>
          <p:cNvSpPr txBox="1"/>
          <p:nvPr>
            <p:ph idx="5" type="subTitle"/>
          </p:nvPr>
        </p:nvSpPr>
        <p:spPr>
          <a:xfrm>
            <a:off x="5908525" y="1936425"/>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37" name="Google Shape;1337;g2509b96e28f_3_6182"/>
          <p:cNvSpPr txBox="1"/>
          <p:nvPr>
            <p:ph idx="6" type="subTitle"/>
          </p:nvPr>
        </p:nvSpPr>
        <p:spPr>
          <a:xfrm>
            <a:off x="5908525" y="1546475"/>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338" name="Google Shape;1338;g2509b96e28f_3_6182"/>
          <p:cNvSpPr txBox="1"/>
          <p:nvPr>
            <p:ph idx="7" type="subTitle"/>
          </p:nvPr>
        </p:nvSpPr>
        <p:spPr>
          <a:xfrm>
            <a:off x="722375" y="3394300"/>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39" name="Google Shape;1339;g2509b96e28f_3_6182"/>
          <p:cNvSpPr txBox="1"/>
          <p:nvPr>
            <p:ph idx="8" type="subTitle"/>
          </p:nvPr>
        </p:nvSpPr>
        <p:spPr>
          <a:xfrm>
            <a:off x="722375" y="3004357"/>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340" name="Google Shape;1340;g2509b96e28f_3_6182"/>
          <p:cNvSpPr txBox="1"/>
          <p:nvPr>
            <p:ph idx="9" type="subTitle"/>
          </p:nvPr>
        </p:nvSpPr>
        <p:spPr>
          <a:xfrm>
            <a:off x="3315425" y="3394300"/>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41" name="Google Shape;1341;g2509b96e28f_3_6182"/>
          <p:cNvSpPr txBox="1"/>
          <p:nvPr>
            <p:ph idx="13" type="subTitle"/>
          </p:nvPr>
        </p:nvSpPr>
        <p:spPr>
          <a:xfrm>
            <a:off x="3315425" y="3004357"/>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sp>
        <p:nvSpPr>
          <p:cNvPr id="1342" name="Google Shape;1342;g2509b96e28f_3_6182"/>
          <p:cNvSpPr txBox="1"/>
          <p:nvPr>
            <p:ph idx="14" type="subTitle"/>
          </p:nvPr>
        </p:nvSpPr>
        <p:spPr>
          <a:xfrm>
            <a:off x="5908525" y="3394300"/>
            <a:ext cx="2513100" cy="6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43" name="Google Shape;1343;g2509b96e28f_3_6182"/>
          <p:cNvSpPr txBox="1"/>
          <p:nvPr>
            <p:ph idx="15" type="subTitle"/>
          </p:nvPr>
        </p:nvSpPr>
        <p:spPr>
          <a:xfrm>
            <a:off x="5908525" y="3004357"/>
            <a:ext cx="2513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Oswald"/>
              <a:buNone/>
              <a:defRPr sz="2600">
                <a:latin typeface="Oswald"/>
                <a:ea typeface="Oswald"/>
                <a:cs typeface="Oswald"/>
                <a:sym typeface="Oswald"/>
              </a:defRPr>
            </a:lvl1pPr>
            <a:lvl2pPr lvl="1" rtl="0" algn="ctr">
              <a:spcBef>
                <a:spcPts val="0"/>
              </a:spcBef>
              <a:spcAft>
                <a:spcPts val="0"/>
              </a:spcAft>
              <a:buSzPts val="1600"/>
              <a:buFont typeface="Oswald"/>
              <a:buNone/>
              <a:defRPr b="1">
                <a:latin typeface="Oswald"/>
                <a:ea typeface="Oswald"/>
                <a:cs typeface="Oswald"/>
                <a:sym typeface="Oswald"/>
              </a:defRPr>
            </a:lvl2pPr>
            <a:lvl3pPr lvl="2" rtl="0" algn="ctr">
              <a:spcBef>
                <a:spcPts val="0"/>
              </a:spcBef>
              <a:spcAft>
                <a:spcPts val="0"/>
              </a:spcAft>
              <a:buSzPts val="1600"/>
              <a:buFont typeface="Oswald"/>
              <a:buNone/>
              <a:defRPr b="1">
                <a:latin typeface="Oswald"/>
                <a:ea typeface="Oswald"/>
                <a:cs typeface="Oswald"/>
                <a:sym typeface="Oswald"/>
              </a:defRPr>
            </a:lvl3pPr>
            <a:lvl4pPr lvl="3" rtl="0" algn="ctr">
              <a:spcBef>
                <a:spcPts val="0"/>
              </a:spcBef>
              <a:spcAft>
                <a:spcPts val="0"/>
              </a:spcAft>
              <a:buSzPts val="1600"/>
              <a:buFont typeface="Oswald"/>
              <a:buNone/>
              <a:defRPr b="1">
                <a:latin typeface="Oswald"/>
                <a:ea typeface="Oswald"/>
                <a:cs typeface="Oswald"/>
                <a:sym typeface="Oswald"/>
              </a:defRPr>
            </a:lvl4pPr>
            <a:lvl5pPr lvl="4" rtl="0" algn="ctr">
              <a:spcBef>
                <a:spcPts val="0"/>
              </a:spcBef>
              <a:spcAft>
                <a:spcPts val="0"/>
              </a:spcAft>
              <a:buSzPts val="1600"/>
              <a:buFont typeface="Oswald"/>
              <a:buNone/>
              <a:defRPr b="1">
                <a:latin typeface="Oswald"/>
                <a:ea typeface="Oswald"/>
                <a:cs typeface="Oswald"/>
                <a:sym typeface="Oswald"/>
              </a:defRPr>
            </a:lvl5pPr>
            <a:lvl6pPr lvl="5" rtl="0" algn="ctr">
              <a:spcBef>
                <a:spcPts val="0"/>
              </a:spcBef>
              <a:spcAft>
                <a:spcPts val="0"/>
              </a:spcAft>
              <a:buSzPts val="1600"/>
              <a:buFont typeface="Oswald"/>
              <a:buNone/>
              <a:defRPr b="1">
                <a:latin typeface="Oswald"/>
                <a:ea typeface="Oswald"/>
                <a:cs typeface="Oswald"/>
                <a:sym typeface="Oswald"/>
              </a:defRPr>
            </a:lvl6pPr>
            <a:lvl7pPr lvl="6" rtl="0" algn="ctr">
              <a:spcBef>
                <a:spcPts val="0"/>
              </a:spcBef>
              <a:spcAft>
                <a:spcPts val="0"/>
              </a:spcAft>
              <a:buSzPts val="1600"/>
              <a:buFont typeface="Oswald"/>
              <a:buNone/>
              <a:defRPr b="1">
                <a:latin typeface="Oswald"/>
                <a:ea typeface="Oswald"/>
                <a:cs typeface="Oswald"/>
                <a:sym typeface="Oswald"/>
              </a:defRPr>
            </a:lvl7pPr>
            <a:lvl8pPr lvl="7" rtl="0" algn="ctr">
              <a:spcBef>
                <a:spcPts val="0"/>
              </a:spcBef>
              <a:spcAft>
                <a:spcPts val="0"/>
              </a:spcAft>
              <a:buSzPts val="1600"/>
              <a:buFont typeface="Oswald"/>
              <a:buNone/>
              <a:defRPr b="1">
                <a:latin typeface="Oswald"/>
                <a:ea typeface="Oswald"/>
                <a:cs typeface="Oswald"/>
                <a:sym typeface="Oswald"/>
              </a:defRPr>
            </a:lvl8pPr>
            <a:lvl9pPr lvl="8" rtl="0" algn="ctr">
              <a:spcBef>
                <a:spcPts val="0"/>
              </a:spcBef>
              <a:spcAft>
                <a:spcPts val="0"/>
              </a:spcAft>
              <a:buSzPts val="1600"/>
              <a:buFont typeface="Oswald"/>
              <a:buNone/>
              <a:defRPr b="1">
                <a:latin typeface="Oswald"/>
                <a:ea typeface="Oswald"/>
                <a:cs typeface="Oswald"/>
                <a:sym typeface="Oswald"/>
              </a:defRPr>
            </a:lvl9pPr>
          </a:lstStyle>
          <a:p/>
        </p:txBody>
      </p:sp>
      <p:pic>
        <p:nvPicPr>
          <p:cNvPr id="1344" name="Google Shape;1344;g2509b96e28f_3_6182"/>
          <p:cNvPicPr preferRelativeResize="0"/>
          <p:nvPr/>
        </p:nvPicPr>
        <p:blipFill>
          <a:blip r:embed="rId3">
            <a:alphaModFix/>
          </a:blip>
          <a:stretch>
            <a:fillRect/>
          </a:stretch>
        </p:blipFill>
        <p:spPr>
          <a:xfrm flipH="1" rot="-1161470">
            <a:off x="-292178" y="-54214"/>
            <a:ext cx="1791649" cy="822329"/>
          </a:xfrm>
          <a:prstGeom prst="rect">
            <a:avLst/>
          </a:prstGeom>
          <a:noFill/>
          <a:ln>
            <a:noFill/>
          </a:ln>
        </p:spPr>
      </p:pic>
      <p:sp>
        <p:nvSpPr>
          <p:cNvPr id="1345" name="Google Shape;1345;g2509b96e28f_3_6182"/>
          <p:cNvSpPr/>
          <p:nvPr/>
        </p:nvSpPr>
        <p:spPr>
          <a:xfrm>
            <a:off x="3493850" y="47534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g2509b96e28f_3_6182"/>
          <p:cNvPicPr preferRelativeResize="0"/>
          <p:nvPr/>
        </p:nvPicPr>
        <p:blipFill>
          <a:blip r:embed="rId4">
            <a:alphaModFix/>
          </a:blip>
          <a:stretch>
            <a:fillRect/>
          </a:stretch>
        </p:blipFill>
        <p:spPr>
          <a:xfrm>
            <a:off x="6710225" y="-258750"/>
            <a:ext cx="1073200" cy="692900"/>
          </a:xfrm>
          <a:prstGeom prst="rect">
            <a:avLst/>
          </a:prstGeom>
          <a:noFill/>
          <a:ln>
            <a:noFill/>
          </a:ln>
        </p:spPr>
      </p:pic>
      <p:pic>
        <p:nvPicPr>
          <p:cNvPr id="1347" name="Google Shape;1347;g2509b96e28f_3_6182"/>
          <p:cNvPicPr preferRelativeResize="0"/>
          <p:nvPr/>
        </p:nvPicPr>
        <p:blipFill>
          <a:blip r:embed="rId5">
            <a:alphaModFix/>
          </a:blip>
          <a:stretch>
            <a:fillRect/>
          </a:stretch>
        </p:blipFill>
        <p:spPr>
          <a:xfrm flipH="1">
            <a:off x="-929922" y="3765750"/>
            <a:ext cx="2423445" cy="2382002"/>
          </a:xfrm>
          <a:prstGeom prst="rect">
            <a:avLst/>
          </a:prstGeom>
          <a:noFill/>
          <a:ln>
            <a:noFill/>
          </a:ln>
        </p:spPr>
      </p:pic>
      <p:pic>
        <p:nvPicPr>
          <p:cNvPr id="1348" name="Google Shape;1348;g2509b96e28f_3_6182"/>
          <p:cNvPicPr preferRelativeResize="0"/>
          <p:nvPr/>
        </p:nvPicPr>
        <p:blipFill>
          <a:blip r:embed="rId6">
            <a:alphaModFix/>
          </a:blip>
          <a:stretch>
            <a:fillRect/>
          </a:stretch>
        </p:blipFill>
        <p:spPr>
          <a:xfrm>
            <a:off x="79725" y="1692737"/>
            <a:ext cx="255550" cy="634550"/>
          </a:xfrm>
          <a:prstGeom prst="rect">
            <a:avLst/>
          </a:prstGeom>
          <a:noFill/>
          <a:ln>
            <a:noFill/>
          </a:ln>
        </p:spPr>
      </p:pic>
      <p:pic>
        <p:nvPicPr>
          <p:cNvPr id="1349" name="Google Shape;1349;g2509b96e28f_3_6182"/>
          <p:cNvPicPr preferRelativeResize="0"/>
          <p:nvPr/>
        </p:nvPicPr>
        <p:blipFill>
          <a:blip r:embed="rId7">
            <a:alphaModFix/>
          </a:blip>
          <a:stretch>
            <a:fillRect/>
          </a:stretch>
        </p:blipFill>
        <p:spPr>
          <a:xfrm>
            <a:off x="8501625" y="3613500"/>
            <a:ext cx="825000" cy="5941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350" name="Shape 1350"/>
        <p:cNvGrpSpPr/>
        <p:nvPr/>
      </p:nvGrpSpPr>
      <p:grpSpPr>
        <a:xfrm>
          <a:off x="0" y="0"/>
          <a:ext cx="0" cy="0"/>
          <a:chOff x="0" y="0"/>
          <a:chExt cx="0" cy="0"/>
        </a:xfrm>
      </p:grpSpPr>
      <p:pic>
        <p:nvPicPr>
          <p:cNvPr id="1351" name="Google Shape;1351;g2509b96e28f_3_6204"/>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352" name="Google Shape;1352;g2509b96e28f_3_6204"/>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g2509b96e28f_3_6204"/>
          <p:cNvSpPr txBox="1"/>
          <p:nvPr>
            <p:ph idx="1" type="subTitle"/>
          </p:nvPr>
        </p:nvSpPr>
        <p:spPr>
          <a:xfrm>
            <a:off x="1330675" y="1429123"/>
            <a:ext cx="39957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54" name="Google Shape;1354;g2509b96e28f_3_6204"/>
          <p:cNvSpPr txBox="1"/>
          <p:nvPr>
            <p:ph hasCustomPrompt="1" type="title"/>
          </p:nvPr>
        </p:nvSpPr>
        <p:spPr>
          <a:xfrm>
            <a:off x="1330900" y="859475"/>
            <a:ext cx="3995700" cy="6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55" name="Google Shape;1355;g2509b96e28f_3_6204"/>
          <p:cNvSpPr txBox="1"/>
          <p:nvPr>
            <p:ph idx="2" type="subTitle"/>
          </p:nvPr>
        </p:nvSpPr>
        <p:spPr>
          <a:xfrm>
            <a:off x="1330675" y="2676723"/>
            <a:ext cx="39957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56" name="Google Shape;1356;g2509b96e28f_3_6204"/>
          <p:cNvSpPr txBox="1"/>
          <p:nvPr>
            <p:ph hasCustomPrompt="1" idx="3" type="title"/>
          </p:nvPr>
        </p:nvSpPr>
        <p:spPr>
          <a:xfrm>
            <a:off x="1330900" y="2107150"/>
            <a:ext cx="3995700" cy="6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57" name="Google Shape;1357;g2509b96e28f_3_6204"/>
          <p:cNvSpPr txBox="1"/>
          <p:nvPr>
            <p:ph idx="4" type="subTitle"/>
          </p:nvPr>
        </p:nvSpPr>
        <p:spPr>
          <a:xfrm>
            <a:off x="1330675" y="3924323"/>
            <a:ext cx="39957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58" name="Google Shape;1358;g2509b96e28f_3_6204"/>
          <p:cNvSpPr txBox="1"/>
          <p:nvPr>
            <p:ph hasCustomPrompt="1" idx="5" type="title"/>
          </p:nvPr>
        </p:nvSpPr>
        <p:spPr>
          <a:xfrm>
            <a:off x="1330900" y="3354750"/>
            <a:ext cx="3995700" cy="6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59" name="Google Shape;1359;g2509b96e28f_3_6204"/>
          <p:cNvSpPr/>
          <p:nvPr>
            <p:ph idx="6" type="pic"/>
          </p:nvPr>
        </p:nvSpPr>
        <p:spPr>
          <a:xfrm>
            <a:off x="6060950" y="539500"/>
            <a:ext cx="2360700" cy="4064700"/>
          </a:xfrm>
          <a:prstGeom prst="rect">
            <a:avLst/>
          </a:prstGeom>
          <a:noFill/>
          <a:ln cap="flat" cmpd="sng" w="9525">
            <a:solidFill>
              <a:schemeClr val="dk1"/>
            </a:solidFill>
            <a:prstDash val="solid"/>
            <a:round/>
            <a:headEnd len="sm" w="sm" type="none"/>
            <a:tailEnd len="sm" w="sm" type="none"/>
          </a:ln>
        </p:spPr>
      </p:sp>
      <p:grpSp>
        <p:nvGrpSpPr>
          <p:cNvPr id="1360" name="Google Shape;1360;g2509b96e28f_3_6204"/>
          <p:cNvGrpSpPr/>
          <p:nvPr/>
        </p:nvGrpSpPr>
        <p:grpSpPr>
          <a:xfrm>
            <a:off x="84881" y="1038982"/>
            <a:ext cx="475588" cy="2490000"/>
            <a:chOff x="84881" y="707075"/>
            <a:chExt cx="475588" cy="2490000"/>
          </a:xfrm>
        </p:grpSpPr>
        <p:pic>
          <p:nvPicPr>
            <p:cNvPr id="1361" name="Google Shape;1361;g2509b96e28f_3_6204"/>
            <p:cNvPicPr preferRelativeResize="0"/>
            <p:nvPr/>
          </p:nvPicPr>
          <p:blipFill>
            <a:blip r:embed="rId3">
              <a:alphaModFix/>
            </a:blip>
            <a:stretch>
              <a:fillRect/>
            </a:stretch>
          </p:blipFill>
          <p:spPr>
            <a:xfrm>
              <a:off x="84881" y="2752475"/>
              <a:ext cx="475588" cy="444600"/>
            </a:xfrm>
            <a:prstGeom prst="rect">
              <a:avLst/>
            </a:prstGeom>
            <a:noFill/>
            <a:ln>
              <a:noFill/>
            </a:ln>
          </p:spPr>
        </p:pic>
        <p:sp>
          <p:nvSpPr>
            <p:cNvPr id="1362" name="Google Shape;1362;g2509b96e28f_3_6204"/>
            <p:cNvSpPr/>
            <p:nvPr/>
          </p:nvSpPr>
          <p:spPr>
            <a:xfrm>
              <a:off x="208525" y="70707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g2509b96e28f_3_6204"/>
            <p:cNvSpPr/>
            <p:nvPr/>
          </p:nvSpPr>
          <p:spPr>
            <a:xfrm>
              <a:off x="208525" y="28604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4" name="Google Shape;1364;g2509b96e28f_3_6204"/>
          <p:cNvPicPr preferRelativeResize="0"/>
          <p:nvPr/>
        </p:nvPicPr>
        <p:blipFill>
          <a:blip r:embed="rId4">
            <a:alphaModFix/>
          </a:blip>
          <a:stretch>
            <a:fillRect/>
          </a:stretch>
        </p:blipFill>
        <p:spPr>
          <a:xfrm flipH="1">
            <a:off x="-813397" y="3823275"/>
            <a:ext cx="2423445" cy="2382002"/>
          </a:xfrm>
          <a:prstGeom prst="rect">
            <a:avLst/>
          </a:prstGeom>
          <a:noFill/>
          <a:ln>
            <a:noFill/>
          </a:ln>
        </p:spPr>
      </p:pic>
      <p:grpSp>
        <p:nvGrpSpPr>
          <p:cNvPr id="1365" name="Google Shape;1365;g2509b96e28f_3_6204"/>
          <p:cNvGrpSpPr/>
          <p:nvPr/>
        </p:nvGrpSpPr>
        <p:grpSpPr>
          <a:xfrm>
            <a:off x="102572" y="678749"/>
            <a:ext cx="440066" cy="228529"/>
            <a:chOff x="304150" y="1012425"/>
            <a:chExt cx="7007425" cy="3639000"/>
          </a:xfrm>
        </p:grpSpPr>
        <p:sp>
          <p:nvSpPr>
            <p:cNvPr id="1366" name="Google Shape;1366;g2509b96e28f_3_6204"/>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g2509b96e28f_3_6204"/>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g2509b96e28f_3_6204"/>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g2509b96e28f_3_6204"/>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g2509b96e28f_3_6204"/>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g2509b96e28f_3_6204"/>
          <p:cNvSpPr/>
          <p:nvPr/>
        </p:nvSpPr>
        <p:spPr>
          <a:xfrm>
            <a:off x="2288800" y="12962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2" name="Google Shape;1372;g2509b96e28f_3_6204"/>
          <p:cNvPicPr preferRelativeResize="0"/>
          <p:nvPr/>
        </p:nvPicPr>
        <p:blipFill>
          <a:blip r:embed="rId5">
            <a:alphaModFix/>
          </a:blip>
          <a:stretch>
            <a:fillRect/>
          </a:stretch>
        </p:blipFill>
        <p:spPr>
          <a:xfrm rot="5400000">
            <a:off x="1222225" y="-22050"/>
            <a:ext cx="255550" cy="6345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_1">
    <p:spTree>
      <p:nvGrpSpPr>
        <p:cNvPr id="1373" name="Shape 1373"/>
        <p:cNvGrpSpPr/>
        <p:nvPr/>
      </p:nvGrpSpPr>
      <p:grpSpPr>
        <a:xfrm>
          <a:off x="0" y="0"/>
          <a:ext cx="0" cy="0"/>
          <a:chOff x="0" y="0"/>
          <a:chExt cx="0" cy="0"/>
        </a:xfrm>
      </p:grpSpPr>
      <p:pic>
        <p:nvPicPr>
          <p:cNvPr id="1374" name="Google Shape;1374;g2509b96e28f_3_622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375" name="Google Shape;1375;g2509b96e28f_3_6227"/>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g2509b96e28f_3_62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77" name="Google Shape;1377;g2509b96e28f_3_6227"/>
          <p:cNvSpPr txBox="1"/>
          <p:nvPr>
            <p:ph idx="1" type="subTitle"/>
          </p:nvPr>
        </p:nvSpPr>
        <p:spPr>
          <a:xfrm>
            <a:off x="984461" y="2096900"/>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78" name="Google Shape;1378;g2509b96e28f_3_6227"/>
          <p:cNvSpPr txBox="1"/>
          <p:nvPr>
            <p:ph hasCustomPrompt="1" idx="2" type="title"/>
          </p:nvPr>
        </p:nvSpPr>
        <p:spPr>
          <a:xfrm>
            <a:off x="3337336" y="1730263"/>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79" name="Google Shape;1379;g2509b96e28f_3_6227"/>
          <p:cNvSpPr txBox="1"/>
          <p:nvPr>
            <p:ph idx="3" type="subTitle"/>
          </p:nvPr>
        </p:nvSpPr>
        <p:spPr>
          <a:xfrm>
            <a:off x="984451" y="1295600"/>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pic>
        <p:nvPicPr>
          <p:cNvPr id="1380" name="Google Shape;1380;g2509b96e28f_3_6227"/>
          <p:cNvPicPr preferRelativeResize="0"/>
          <p:nvPr/>
        </p:nvPicPr>
        <p:blipFill>
          <a:blip r:embed="rId3">
            <a:alphaModFix/>
          </a:blip>
          <a:stretch>
            <a:fillRect/>
          </a:stretch>
        </p:blipFill>
        <p:spPr>
          <a:xfrm flipH="1" rot="-3670973">
            <a:off x="-1036828" y="2993810"/>
            <a:ext cx="1791648" cy="822328"/>
          </a:xfrm>
          <a:prstGeom prst="rect">
            <a:avLst/>
          </a:prstGeom>
          <a:noFill/>
          <a:ln>
            <a:noFill/>
          </a:ln>
        </p:spPr>
      </p:pic>
      <p:pic>
        <p:nvPicPr>
          <p:cNvPr id="1381" name="Google Shape;1381;g2509b96e28f_3_6227"/>
          <p:cNvPicPr preferRelativeResize="0"/>
          <p:nvPr/>
        </p:nvPicPr>
        <p:blipFill>
          <a:blip r:embed="rId4">
            <a:alphaModFix/>
          </a:blip>
          <a:stretch>
            <a:fillRect/>
          </a:stretch>
        </p:blipFill>
        <p:spPr>
          <a:xfrm>
            <a:off x="7982425" y="0"/>
            <a:ext cx="1073200" cy="692900"/>
          </a:xfrm>
          <a:prstGeom prst="rect">
            <a:avLst/>
          </a:prstGeom>
          <a:noFill/>
          <a:ln>
            <a:noFill/>
          </a:ln>
        </p:spPr>
      </p:pic>
      <p:pic>
        <p:nvPicPr>
          <p:cNvPr id="1382" name="Google Shape;1382;g2509b96e28f_3_6227"/>
          <p:cNvPicPr preferRelativeResize="0"/>
          <p:nvPr/>
        </p:nvPicPr>
        <p:blipFill>
          <a:blip r:embed="rId5">
            <a:alphaModFix/>
          </a:blip>
          <a:stretch>
            <a:fillRect/>
          </a:stretch>
        </p:blipFill>
        <p:spPr>
          <a:xfrm rot="10800000">
            <a:off x="-986772" y="-922350"/>
            <a:ext cx="2423445" cy="2382002"/>
          </a:xfrm>
          <a:prstGeom prst="rect">
            <a:avLst/>
          </a:prstGeom>
          <a:noFill/>
          <a:ln>
            <a:noFill/>
          </a:ln>
        </p:spPr>
      </p:pic>
      <p:pic>
        <p:nvPicPr>
          <p:cNvPr id="1383" name="Google Shape;1383;g2509b96e28f_3_6227"/>
          <p:cNvPicPr preferRelativeResize="0"/>
          <p:nvPr/>
        </p:nvPicPr>
        <p:blipFill>
          <a:blip r:embed="rId6">
            <a:alphaModFix/>
          </a:blip>
          <a:stretch>
            <a:fillRect/>
          </a:stretch>
        </p:blipFill>
        <p:spPr>
          <a:xfrm rot="5400000">
            <a:off x="4444200" y="4590625"/>
            <a:ext cx="255550" cy="634550"/>
          </a:xfrm>
          <a:prstGeom prst="rect">
            <a:avLst/>
          </a:prstGeom>
          <a:noFill/>
          <a:ln>
            <a:noFill/>
          </a:ln>
        </p:spPr>
      </p:pic>
      <p:sp>
        <p:nvSpPr>
          <p:cNvPr id="1384" name="Google Shape;1384;g2509b96e28f_3_6227"/>
          <p:cNvSpPr txBox="1"/>
          <p:nvPr>
            <p:ph idx="4" type="subTitle"/>
          </p:nvPr>
        </p:nvSpPr>
        <p:spPr>
          <a:xfrm>
            <a:off x="984452" y="3691325"/>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85" name="Google Shape;1385;g2509b96e28f_3_6227"/>
          <p:cNvSpPr txBox="1"/>
          <p:nvPr>
            <p:ph hasCustomPrompt="1" idx="5" type="title"/>
          </p:nvPr>
        </p:nvSpPr>
        <p:spPr>
          <a:xfrm>
            <a:off x="3337336" y="3290675"/>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86" name="Google Shape;1386;g2509b96e28f_3_6227"/>
          <p:cNvSpPr txBox="1"/>
          <p:nvPr>
            <p:ph idx="6" type="subTitle"/>
          </p:nvPr>
        </p:nvSpPr>
        <p:spPr>
          <a:xfrm>
            <a:off x="984451" y="2890025"/>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387" name="Google Shape;1387;g2509b96e28f_3_6227"/>
          <p:cNvSpPr txBox="1"/>
          <p:nvPr>
            <p:ph idx="7" type="subTitle"/>
          </p:nvPr>
        </p:nvSpPr>
        <p:spPr>
          <a:xfrm>
            <a:off x="4895911" y="2096900"/>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88" name="Google Shape;1388;g2509b96e28f_3_6227"/>
          <p:cNvSpPr txBox="1"/>
          <p:nvPr>
            <p:ph hasCustomPrompt="1" idx="8" type="title"/>
          </p:nvPr>
        </p:nvSpPr>
        <p:spPr>
          <a:xfrm>
            <a:off x="7248198" y="1696250"/>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89" name="Google Shape;1389;g2509b96e28f_3_6227"/>
          <p:cNvSpPr txBox="1"/>
          <p:nvPr>
            <p:ph idx="9" type="subTitle"/>
          </p:nvPr>
        </p:nvSpPr>
        <p:spPr>
          <a:xfrm>
            <a:off x="4895901" y="1295600"/>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
        <p:nvSpPr>
          <p:cNvPr id="1390" name="Google Shape;1390;g2509b96e28f_3_6227"/>
          <p:cNvSpPr txBox="1"/>
          <p:nvPr>
            <p:ph idx="13" type="subTitle"/>
          </p:nvPr>
        </p:nvSpPr>
        <p:spPr>
          <a:xfrm>
            <a:off x="4895911" y="3691325"/>
            <a:ext cx="2199900" cy="62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91" name="Google Shape;1391;g2509b96e28f_3_6227"/>
          <p:cNvSpPr txBox="1"/>
          <p:nvPr>
            <p:ph hasCustomPrompt="1" idx="14" type="title"/>
          </p:nvPr>
        </p:nvSpPr>
        <p:spPr>
          <a:xfrm>
            <a:off x="7248773" y="3290675"/>
            <a:ext cx="910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92" name="Google Shape;1392;g2509b96e28f_3_6227"/>
          <p:cNvSpPr txBox="1"/>
          <p:nvPr>
            <p:ph idx="15" type="subTitle"/>
          </p:nvPr>
        </p:nvSpPr>
        <p:spPr>
          <a:xfrm>
            <a:off x="4895901" y="2890025"/>
            <a:ext cx="219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2600">
                <a:latin typeface="Oswald"/>
                <a:ea typeface="Oswald"/>
                <a:cs typeface="Oswald"/>
                <a:sym typeface="Oswald"/>
              </a:defRPr>
            </a:lvl1pPr>
            <a:lvl2pPr lvl="1" rtl="0" algn="ctr">
              <a:spcBef>
                <a:spcPts val="0"/>
              </a:spcBef>
              <a:spcAft>
                <a:spcPts val="0"/>
              </a:spcAft>
              <a:buSzPts val="1600"/>
              <a:buNone/>
              <a:defRPr b="1"/>
            </a:lvl2pPr>
            <a:lvl3pPr lvl="2" rtl="0" algn="ctr">
              <a:spcBef>
                <a:spcPts val="0"/>
              </a:spcBef>
              <a:spcAft>
                <a:spcPts val="0"/>
              </a:spcAft>
              <a:buSzPts val="1600"/>
              <a:buNone/>
              <a:defRPr b="1"/>
            </a:lvl3pPr>
            <a:lvl4pPr lvl="3" rtl="0" algn="ctr">
              <a:spcBef>
                <a:spcPts val="0"/>
              </a:spcBef>
              <a:spcAft>
                <a:spcPts val="0"/>
              </a:spcAft>
              <a:buSzPts val="1600"/>
              <a:buNone/>
              <a:defRPr b="1"/>
            </a:lvl4pPr>
            <a:lvl5pPr lvl="4" rtl="0" algn="ctr">
              <a:spcBef>
                <a:spcPts val="0"/>
              </a:spcBef>
              <a:spcAft>
                <a:spcPts val="0"/>
              </a:spcAft>
              <a:buSzPts val="1600"/>
              <a:buNone/>
              <a:defRPr b="1"/>
            </a:lvl5pPr>
            <a:lvl6pPr lvl="5" rtl="0" algn="ctr">
              <a:spcBef>
                <a:spcPts val="0"/>
              </a:spcBef>
              <a:spcAft>
                <a:spcPts val="0"/>
              </a:spcAft>
              <a:buSzPts val="1600"/>
              <a:buNone/>
              <a:defRPr b="1"/>
            </a:lvl6pPr>
            <a:lvl7pPr lvl="6" rtl="0" algn="ctr">
              <a:spcBef>
                <a:spcPts val="0"/>
              </a:spcBef>
              <a:spcAft>
                <a:spcPts val="0"/>
              </a:spcAft>
              <a:buSzPts val="1600"/>
              <a:buNone/>
              <a:defRPr b="1"/>
            </a:lvl7pPr>
            <a:lvl8pPr lvl="7" rtl="0" algn="ctr">
              <a:spcBef>
                <a:spcPts val="0"/>
              </a:spcBef>
              <a:spcAft>
                <a:spcPts val="0"/>
              </a:spcAft>
              <a:buSzPts val="1600"/>
              <a:buNone/>
              <a:defRPr b="1"/>
            </a:lvl8pPr>
            <a:lvl9pPr lvl="8" rtl="0" algn="ctr">
              <a:spcBef>
                <a:spcPts val="0"/>
              </a:spcBef>
              <a:spcAft>
                <a:spcPts val="0"/>
              </a:spcAft>
              <a:buSzPts val="1600"/>
              <a:buNone/>
              <a:defRPr b="1"/>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393" name="Shape 1393"/>
        <p:cNvGrpSpPr/>
        <p:nvPr/>
      </p:nvGrpSpPr>
      <p:grpSpPr>
        <a:xfrm>
          <a:off x="0" y="0"/>
          <a:ext cx="0" cy="0"/>
          <a:chOff x="0" y="0"/>
          <a:chExt cx="0" cy="0"/>
        </a:xfrm>
      </p:grpSpPr>
      <p:pic>
        <p:nvPicPr>
          <p:cNvPr id="1394" name="Google Shape;1394;g2509b96e28f_3_6247"/>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395" name="Google Shape;1395;g2509b96e28f_3_6247"/>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2509b96e28f_3_6247"/>
          <p:cNvSpPr txBox="1"/>
          <p:nvPr>
            <p:ph type="ctrTitle"/>
          </p:nvPr>
        </p:nvSpPr>
        <p:spPr>
          <a:xfrm>
            <a:off x="3907550" y="627081"/>
            <a:ext cx="3773100" cy="988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7" name="Google Shape;1397;g2509b96e28f_3_6247"/>
          <p:cNvSpPr txBox="1"/>
          <p:nvPr>
            <p:ph idx="1" type="subTitle"/>
          </p:nvPr>
        </p:nvSpPr>
        <p:spPr>
          <a:xfrm>
            <a:off x="3907550" y="1408326"/>
            <a:ext cx="3773100" cy="11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pic>
        <p:nvPicPr>
          <p:cNvPr id="1398" name="Google Shape;1398;g2509b96e28f_3_6247"/>
          <p:cNvPicPr preferRelativeResize="0"/>
          <p:nvPr/>
        </p:nvPicPr>
        <p:blipFill>
          <a:blip r:embed="rId3">
            <a:alphaModFix/>
          </a:blip>
          <a:stretch>
            <a:fillRect/>
          </a:stretch>
        </p:blipFill>
        <p:spPr>
          <a:xfrm>
            <a:off x="7914325" y="242450"/>
            <a:ext cx="825000" cy="594100"/>
          </a:xfrm>
          <a:prstGeom prst="rect">
            <a:avLst/>
          </a:prstGeom>
          <a:noFill/>
          <a:ln>
            <a:noFill/>
          </a:ln>
        </p:spPr>
      </p:pic>
      <p:grpSp>
        <p:nvGrpSpPr>
          <p:cNvPr id="1399" name="Google Shape;1399;g2509b96e28f_3_6247"/>
          <p:cNvGrpSpPr/>
          <p:nvPr/>
        </p:nvGrpSpPr>
        <p:grpSpPr>
          <a:xfrm>
            <a:off x="153831" y="1792750"/>
            <a:ext cx="475588" cy="2490000"/>
            <a:chOff x="153831" y="1792750"/>
            <a:chExt cx="475588" cy="2490000"/>
          </a:xfrm>
        </p:grpSpPr>
        <p:pic>
          <p:nvPicPr>
            <p:cNvPr id="1400" name="Google Shape;1400;g2509b96e28f_3_6247"/>
            <p:cNvPicPr preferRelativeResize="0"/>
            <p:nvPr/>
          </p:nvPicPr>
          <p:blipFill>
            <a:blip r:embed="rId4">
              <a:alphaModFix/>
            </a:blip>
            <a:stretch>
              <a:fillRect/>
            </a:stretch>
          </p:blipFill>
          <p:spPr>
            <a:xfrm>
              <a:off x="153831" y="3838150"/>
              <a:ext cx="475588" cy="444600"/>
            </a:xfrm>
            <a:prstGeom prst="rect">
              <a:avLst/>
            </a:prstGeom>
            <a:noFill/>
            <a:ln>
              <a:noFill/>
            </a:ln>
          </p:spPr>
        </p:pic>
        <p:sp>
          <p:nvSpPr>
            <p:cNvPr id="1401" name="Google Shape;1401;g2509b96e28f_3_6247"/>
            <p:cNvSpPr/>
            <p:nvPr/>
          </p:nvSpPr>
          <p:spPr>
            <a:xfrm>
              <a:off x="277475" y="17927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g2509b96e28f_3_6247"/>
            <p:cNvSpPr/>
            <p:nvPr/>
          </p:nvSpPr>
          <p:spPr>
            <a:xfrm>
              <a:off x="277475" y="39461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03" name="Google Shape;1403;g2509b96e28f_3_6247"/>
          <p:cNvPicPr preferRelativeResize="0"/>
          <p:nvPr/>
        </p:nvPicPr>
        <p:blipFill>
          <a:blip r:embed="rId5">
            <a:alphaModFix/>
          </a:blip>
          <a:stretch>
            <a:fillRect/>
          </a:stretch>
        </p:blipFill>
        <p:spPr>
          <a:xfrm>
            <a:off x="8702200" y="2614700"/>
            <a:ext cx="232650" cy="577700"/>
          </a:xfrm>
          <a:prstGeom prst="rect">
            <a:avLst/>
          </a:prstGeom>
          <a:noFill/>
          <a:ln>
            <a:noFill/>
          </a:ln>
        </p:spPr>
      </p:pic>
      <p:grpSp>
        <p:nvGrpSpPr>
          <p:cNvPr id="1404" name="Google Shape;1404;g2509b96e28f_3_6247"/>
          <p:cNvGrpSpPr/>
          <p:nvPr/>
        </p:nvGrpSpPr>
        <p:grpSpPr>
          <a:xfrm>
            <a:off x="171522" y="1432517"/>
            <a:ext cx="440066" cy="228529"/>
            <a:chOff x="304150" y="1012425"/>
            <a:chExt cx="7007425" cy="3639000"/>
          </a:xfrm>
        </p:grpSpPr>
        <p:sp>
          <p:nvSpPr>
            <p:cNvPr id="1405" name="Google Shape;1405;g2509b96e28f_3_6247"/>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g2509b96e28f_3_6247"/>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g2509b96e28f_3_6247"/>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g2509b96e28f_3_6247"/>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g2509b96e28f_3_6247"/>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g2509b96e28f_3_6247"/>
          <p:cNvSpPr/>
          <p:nvPr/>
        </p:nvSpPr>
        <p:spPr>
          <a:xfrm>
            <a:off x="2317275" y="47434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g2509b96e28f_3_6247"/>
          <p:cNvSpPr txBox="1"/>
          <p:nvPr/>
        </p:nvSpPr>
        <p:spPr>
          <a:xfrm>
            <a:off x="3907700" y="3774201"/>
            <a:ext cx="3772800" cy="4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US" sz="1000">
                <a:solidFill>
                  <a:schemeClr val="dk1"/>
                </a:solidFill>
                <a:latin typeface="Lato"/>
                <a:ea typeface="Lato"/>
                <a:cs typeface="Lato"/>
                <a:sym typeface="Lato"/>
              </a:rPr>
              <a:t>CREDITS: This presentation template was created by </a:t>
            </a:r>
            <a:r>
              <a:rPr b="1" lang="en-US" sz="1000">
                <a:solidFill>
                  <a:schemeClr val="dk1"/>
                </a:solidFill>
                <a:uFill>
                  <a:noFill/>
                </a:uFill>
                <a:latin typeface="Lato"/>
                <a:ea typeface="Lato"/>
                <a:cs typeface="Lato"/>
                <a:sym typeface="Lato"/>
                <a:hlinkClick r:id="rId6">
                  <a:extLst>
                    <a:ext uri="{A12FA001-AC4F-418D-AE19-62706E023703}">
                      <ahyp:hlinkClr val="tx"/>
                    </a:ext>
                  </a:extLst>
                </a:hlinkClick>
              </a:rPr>
              <a:t>Slidesgo</a:t>
            </a:r>
            <a:r>
              <a:rPr lang="en-US" sz="1000">
                <a:solidFill>
                  <a:schemeClr val="dk1"/>
                </a:solidFill>
                <a:latin typeface="Lato"/>
                <a:ea typeface="Lato"/>
                <a:cs typeface="Lato"/>
                <a:sym typeface="Lato"/>
              </a:rPr>
              <a:t>, including icons by </a:t>
            </a:r>
            <a:r>
              <a:rPr b="1" lang="en-US" sz="1000">
                <a:solidFill>
                  <a:schemeClr val="dk1"/>
                </a:solidFill>
                <a:uFill>
                  <a:noFill/>
                </a:uFill>
                <a:latin typeface="Lato"/>
                <a:ea typeface="Lato"/>
                <a:cs typeface="Lato"/>
                <a:sym typeface="Lato"/>
                <a:hlinkClick r:id="rId7">
                  <a:extLst>
                    <a:ext uri="{A12FA001-AC4F-418D-AE19-62706E023703}">
                      <ahyp:hlinkClr val="tx"/>
                    </a:ext>
                  </a:extLst>
                </a:hlinkClick>
              </a:rPr>
              <a:t>Flaticon</a:t>
            </a:r>
            <a:r>
              <a:rPr b="1" lang="en-US" sz="1000">
                <a:solidFill>
                  <a:schemeClr val="dk1"/>
                </a:solidFill>
                <a:latin typeface="Lato"/>
                <a:ea typeface="Lato"/>
                <a:cs typeface="Lato"/>
                <a:sym typeface="Lato"/>
              </a:rPr>
              <a:t> </a:t>
            </a:r>
            <a:r>
              <a:rPr lang="en-US" sz="1000">
                <a:solidFill>
                  <a:schemeClr val="dk1"/>
                </a:solidFill>
                <a:latin typeface="Lato"/>
                <a:ea typeface="Lato"/>
                <a:cs typeface="Lato"/>
                <a:sym typeface="Lato"/>
              </a:rPr>
              <a:t>and infographics &amp; images by </a:t>
            </a:r>
            <a:r>
              <a:rPr b="1" lang="en-US" sz="1000">
                <a:solidFill>
                  <a:schemeClr val="dk1"/>
                </a:solidFill>
                <a:uFill>
                  <a:noFill/>
                </a:uFill>
                <a:latin typeface="Lato"/>
                <a:ea typeface="Lato"/>
                <a:cs typeface="Lato"/>
                <a:sym typeface="Lato"/>
                <a:hlinkClick r:id="rId8">
                  <a:extLst>
                    <a:ext uri="{A12FA001-AC4F-418D-AE19-62706E023703}">
                      <ahyp:hlinkClr val="tx"/>
                    </a:ext>
                  </a:extLst>
                </a:hlinkClick>
              </a:rPr>
              <a:t>Freepik</a:t>
            </a:r>
            <a:endParaRPr b="1" sz="1000">
              <a:solidFill>
                <a:schemeClr val="dk1"/>
              </a:solidFill>
              <a:latin typeface="Lato"/>
              <a:ea typeface="Lato"/>
              <a:cs typeface="Lato"/>
              <a:sym typeface="Lato"/>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412" name="Shape 1412"/>
        <p:cNvGrpSpPr/>
        <p:nvPr/>
      </p:nvGrpSpPr>
      <p:grpSpPr>
        <a:xfrm>
          <a:off x="0" y="0"/>
          <a:ext cx="0" cy="0"/>
          <a:chOff x="0" y="0"/>
          <a:chExt cx="0" cy="0"/>
        </a:xfrm>
      </p:grpSpPr>
      <p:pic>
        <p:nvPicPr>
          <p:cNvPr id="1413" name="Google Shape;1413;g2509b96e28f_3_6266"/>
          <p:cNvPicPr preferRelativeResize="0"/>
          <p:nvPr/>
        </p:nvPicPr>
        <p:blipFill>
          <a:blip r:embed="rId2">
            <a:alphaModFix amt="20000"/>
          </a:blip>
          <a:stretch>
            <a:fillRect/>
          </a:stretch>
        </p:blipFill>
        <p:spPr>
          <a:xfrm>
            <a:off x="0" y="0"/>
            <a:ext cx="9144003"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erkapitel">
  <p:cSld name="Unterkapitel">
    <p:bg>
      <p:bgPr>
        <a:solidFill>
          <a:schemeClr val="dk1"/>
        </a:solidFill>
      </p:bgPr>
    </p:bg>
    <p:spTree>
      <p:nvGrpSpPr>
        <p:cNvPr id="76" name="Shape 76"/>
        <p:cNvGrpSpPr/>
        <p:nvPr/>
      </p:nvGrpSpPr>
      <p:grpSpPr>
        <a:xfrm>
          <a:off x="0" y="0"/>
          <a:ext cx="0" cy="0"/>
          <a:chOff x="0" y="0"/>
          <a:chExt cx="0" cy="0"/>
        </a:xfrm>
      </p:grpSpPr>
      <p:sp>
        <p:nvSpPr>
          <p:cNvPr id="77" name="Google Shape;77;p47"/>
          <p:cNvSpPr txBox="1"/>
          <p:nvPr>
            <p:ph idx="1" type="body"/>
          </p:nvPr>
        </p:nvSpPr>
        <p:spPr>
          <a:xfrm>
            <a:off x="2422803" y="1749602"/>
            <a:ext cx="3026729" cy="199439"/>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50"/>
              </a:spcBef>
              <a:spcAft>
                <a:spcPts val="0"/>
              </a:spcAft>
              <a:buSzPts val="1200"/>
              <a:buNone/>
              <a:defRPr sz="1200">
                <a:solidFill>
                  <a:schemeClr val="lt1"/>
                </a:solidFill>
              </a:defRPr>
            </a:lvl1pPr>
            <a:lvl2pPr indent="-228600" lvl="1" marL="914400" algn="l">
              <a:lnSpc>
                <a:spcPct val="120000"/>
              </a:lnSpc>
              <a:spcBef>
                <a:spcPts val="376"/>
              </a:spcBef>
              <a:spcAft>
                <a:spcPts val="0"/>
              </a:spcAft>
              <a:buSzPts val="1500"/>
              <a:buNone/>
              <a:defRPr sz="1500">
                <a:solidFill>
                  <a:srgbClr val="909194"/>
                </a:solidFill>
              </a:defRPr>
            </a:lvl2pPr>
            <a:lvl3pPr indent="-228600" lvl="2" marL="1371600" algn="l">
              <a:lnSpc>
                <a:spcPct val="120000"/>
              </a:lnSpc>
              <a:spcBef>
                <a:spcPts val="376"/>
              </a:spcBef>
              <a:spcAft>
                <a:spcPts val="0"/>
              </a:spcAft>
              <a:buSzPts val="1350"/>
              <a:buNone/>
              <a:defRPr sz="1350">
                <a:solidFill>
                  <a:srgbClr val="909194"/>
                </a:solidFill>
              </a:defRPr>
            </a:lvl3pPr>
            <a:lvl4pPr indent="-228600" lvl="3" marL="1828800" algn="l">
              <a:lnSpc>
                <a:spcPct val="120000"/>
              </a:lnSpc>
              <a:spcBef>
                <a:spcPts val="376"/>
              </a:spcBef>
              <a:spcAft>
                <a:spcPts val="0"/>
              </a:spcAft>
              <a:buSzPts val="1200"/>
              <a:buNone/>
              <a:defRPr sz="1200">
                <a:solidFill>
                  <a:srgbClr val="909194"/>
                </a:solidFill>
              </a:defRPr>
            </a:lvl4pPr>
            <a:lvl5pPr indent="-228600" lvl="4" marL="2286000" algn="l">
              <a:lnSpc>
                <a:spcPct val="120000"/>
              </a:lnSpc>
              <a:spcBef>
                <a:spcPts val="376"/>
              </a:spcBef>
              <a:spcAft>
                <a:spcPts val="0"/>
              </a:spcAft>
              <a:buSzPts val="1200"/>
              <a:buNone/>
              <a:defRPr sz="1200">
                <a:solidFill>
                  <a:srgbClr val="909194"/>
                </a:solidFill>
              </a:defRPr>
            </a:lvl5pPr>
            <a:lvl6pPr indent="-228600" lvl="5" marL="2743200" algn="l">
              <a:lnSpc>
                <a:spcPct val="90000"/>
              </a:lnSpc>
              <a:spcBef>
                <a:spcPts val="376"/>
              </a:spcBef>
              <a:spcAft>
                <a:spcPts val="0"/>
              </a:spcAft>
              <a:buClr>
                <a:srgbClr val="909194"/>
              </a:buClr>
              <a:buSzPts val="1200"/>
              <a:buNone/>
              <a:defRPr sz="1200">
                <a:solidFill>
                  <a:srgbClr val="909194"/>
                </a:solidFill>
              </a:defRPr>
            </a:lvl6pPr>
            <a:lvl7pPr indent="-228600" lvl="6" marL="3200400" algn="l">
              <a:lnSpc>
                <a:spcPct val="90000"/>
              </a:lnSpc>
              <a:spcBef>
                <a:spcPts val="376"/>
              </a:spcBef>
              <a:spcAft>
                <a:spcPts val="0"/>
              </a:spcAft>
              <a:buClr>
                <a:srgbClr val="909194"/>
              </a:buClr>
              <a:buSzPts val="1200"/>
              <a:buNone/>
              <a:defRPr sz="1200">
                <a:solidFill>
                  <a:srgbClr val="909194"/>
                </a:solidFill>
              </a:defRPr>
            </a:lvl7pPr>
            <a:lvl8pPr indent="-228600" lvl="7" marL="3657600" algn="l">
              <a:lnSpc>
                <a:spcPct val="90000"/>
              </a:lnSpc>
              <a:spcBef>
                <a:spcPts val="376"/>
              </a:spcBef>
              <a:spcAft>
                <a:spcPts val="0"/>
              </a:spcAft>
              <a:buClr>
                <a:srgbClr val="909194"/>
              </a:buClr>
              <a:buSzPts val="1200"/>
              <a:buNone/>
              <a:defRPr sz="1200">
                <a:solidFill>
                  <a:srgbClr val="909194"/>
                </a:solidFill>
              </a:defRPr>
            </a:lvl8pPr>
            <a:lvl9pPr indent="-228600" lvl="8" marL="4114800" algn="l">
              <a:lnSpc>
                <a:spcPct val="90000"/>
              </a:lnSpc>
              <a:spcBef>
                <a:spcPts val="376"/>
              </a:spcBef>
              <a:spcAft>
                <a:spcPts val="0"/>
              </a:spcAft>
              <a:buClr>
                <a:srgbClr val="909194"/>
              </a:buClr>
              <a:buSzPts val="1200"/>
              <a:buNone/>
              <a:defRPr sz="1200">
                <a:solidFill>
                  <a:srgbClr val="909194"/>
                </a:solidFill>
              </a:defRPr>
            </a:lvl9pPr>
          </a:lstStyle>
          <a:p/>
        </p:txBody>
      </p:sp>
      <p:sp>
        <p:nvSpPr>
          <p:cNvPr id="78" name="Google Shape;78;p47"/>
          <p:cNvSpPr txBox="1"/>
          <p:nvPr>
            <p:ph type="title"/>
          </p:nvPr>
        </p:nvSpPr>
        <p:spPr>
          <a:xfrm>
            <a:off x="2422802" y="2025000"/>
            <a:ext cx="5526581" cy="8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414" name="Shape 1414"/>
        <p:cNvGrpSpPr/>
        <p:nvPr/>
      </p:nvGrpSpPr>
      <p:grpSpPr>
        <a:xfrm>
          <a:off x="0" y="0"/>
          <a:ext cx="0" cy="0"/>
          <a:chOff x="0" y="0"/>
          <a:chExt cx="0" cy="0"/>
        </a:xfrm>
      </p:grpSpPr>
      <p:pic>
        <p:nvPicPr>
          <p:cNvPr id="1415" name="Google Shape;1415;g2509b96e28f_3_626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416" name="Google Shape;1416;g2509b96e28f_3_6268"/>
          <p:cNvSpPr/>
          <p:nvPr/>
        </p:nvSpPr>
        <p:spPr>
          <a:xfrm>
            <a:off x="-31560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7" name="Google Shape;1417;g2509b96e28f_3_6268"/>
          <p:cNvPicPr preferRelativeResize="0"/>
          <p:nvPr/>
        </p:nvPicPr>
        <p:blipFill>
          <a:blip r:embed="rId3">
            <a:alphaModFix/>
          </a:blip>
          <a:stretch>
            <a:fillRect/>
          </a:stretch>
        </p:blipFill>
        <p:spPr>
          <a:xfrm>
            <a:off x="2541500" y="4367925"/>
            <a:ext cx="825000" cy="594100"/>
          </a:xfrm>
          <a:prstGeom prst="rect">
            <a:avLst/>
          </a:prstGeom>
          <a:noFill/>
          <a:ln>
            <a:noFill/>
          </a:ln>
        </p:spPr>
      </p:pic>
      <p:pic>
        <p:nvPicPr>
          <p:cNvPr id="1418" name="Google Shape;1418;g2509b96e28f_3_6268"/>
          <p:cNvPicPr preferRelativeResize="0"/>
          <p:nvPr/>
        </p:nvPicPr>
        <p:blipFill>
          <a:blip r:embed="rId4">
            <a:alphaModFix/>
          </a:blip>
          <a:stretch>
            <a:fillRect/>
          </a:stretch>
        </p:blipFill>
        <p:spPr>
          <a:xfrm flipH="1" rot="10799996">
            <a:off x="6094372" y="4192835"/>
            <a:ext cx="1791649" cy="822328"/>
          </a:xfrm>
          <a:prstGeom prst="rect">
            <a:avLst/>
          </a:prstGeom>
          <a:noFill/>
          <a:ln>
            <a:noFill/>
          </a:ln>
        </p:spPr>
      </p:pic>
      <p:sp>
        <p:nvSpPr>
          <p:cNvPr id="1419" name="Google Shape;1419;g2509b96e28f_3_6268"/>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g2509b96e28f_3_6268"/>
          <p:cNvSpPr/>
          <p:nvPr/>
        </p:nvSpPr>
        <p:spPr>
          <a:xfrm>
            <a:off x="4322525"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1" name="Google Shape;1421;g2509b96e28f_3_6268"/>
          <p:cNvGrpSpPr/>
          <p:nvPr/>
        </p:nvGrpSpPr>
        <p:grpSpPr>
          <a:xfrm>
            <a:off x="115956" y="1104625"/>
            <a:ext cx="475588" cy="2490000"/>
            <a:chOff x="115956" y="1104625"/>
            <a:chExt cx="475588" cy="2490000"/>
          </a:xfrm>
        </p:grpSpPr>
        <p:pic>
          <p:nvPicPr>
            <p:cNvPr id="1422" name="Google Shape;1422;g2509b96e28f_3_6268"/>
            <p:cNvPicPr preferRelativeResize="0"/>
            <p:nvPr/>
          </p:nvPicPr>
          <p:blipFill>
            <a:blip r:embed="rId5">
              <a:alphaModFix/>
            </a:blip>
            <a:stretch>
              <a:fillRect/>
            </a:stretch>
          </p:blipFill>
          <p:spPr>
            <a:xfrm>
              <a:off x="115956" y="3150025"/>
              <a:ext cx="475588" cy="444600"/>
            </a:xfrm>
            <a:prstGeom prst="rect">
              <a:avLst/>
            </a:prstGeom>
            <a:noFill/>
            <a:ln>
              <a:noFill/>
            </a:ln>
          </p:spPr>
        </p:pic>
        <p:sp>
          <p:nvSpPr>
            <p:cNvPr id="1423" name="Google Shape;1423;g2509b96e28f_3_6268"/>
            <p:cNvSpPr/>
            <p:nvPr/>
          </p:nvSpPr>
          <p:spPr>
            <a:xfrm>
              <a:off x="239600" y="11046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g2509b96e28f_3_6268"/>
            <p:cNvSpPr/>
            <p:nvPr/>
          </p:nvSpPr>
          <p:spPr>
            <a:xfrm>
              <a:off x="239600" y="325802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25" name="Google Shape;1425;g2509b96e28f_3_6268"/>
          <p:cNvPicPr preferRelativeResize="0"/>
          <p:nvPr/>
        </p:nvPicPr>
        <p:blipFill>
          <a:blip r:embed="rId6">
            <a:alphaModFix/>
          </a:blip>
          <a:stretch>
            <a:fillRect/>
          </a:stretch>
        </p:blipFill>
        <p:spPr>
          <a:xfrm>
            <a:off x="1260625" y="123450"/>
            <a:ext cx="1073200" cy="692900"/>
          </a:xfrm>
          <a:prstGeom prst="rect">
            <a:avLst/>
          </a:prstGeom>
          <a:noFill/>
          <a:ln>
            <a:noFill/>
          </a:ln>
        </p:spPr>
      </p:pic>
      <p:pic>
        <p:nvPicPr>
          <p:cNvPr id="1426" name="Google Shape;1426;g2509b96e28f_3_6268"/>
          <p:cNvPicPr preferRelativeResize="0"/>
          <p:nvPr/>
        </p:nvPicPr>
        <p:blipFill>
          <a:blip r:embed="rId7">
            <a:alphaModFix/>
          </a:blip>
          <a:stretch>
            <a:fillRect/>
          </a:stretch>
        </p:blipFill>
        <p:spPr>
          <a:xfrm flipH="1">
            <a:off x="-807947" y="3934800"/>
            <a:ext cx="2423445" cy="2382002"/>
          </a:xfrm>
          <a:prstGeom prst="rect">
            <a:avLst/>
          </a:prstGeom>
          <a:noFill/>
          <a:ln>
            <a:noFill/>
          </a:ln>
        </p:spPr>
      </p:pic>
      <p:pic>
        <p:nvPicPr>
          <p:cNvPr id="1427" name="Google Shape;1427;g2509b96e28f_3_6268"/>
          <p:cNvPicPr preferRelativeResize="0"/>
          <p:nvPr/>
        </p:nvPicPr>
        <p:blipFill>
          <a:blip r:embed="rId8">
            <a:alphaModFix/>
          </a:blip>
          <a:stretch>
            <a:fillRect/>
          </a:stretch>
        </p:blipFill>
        <p:spPr>
          <a:xfrm>
            <a:off x="8648050" y="2083350"/>
            <a:ext cx="255550" cy="634550"/>
          </a:xfrm>
          <a:prstGeom prst="rect">
            <a:avLst/>
          </a:prstGeom>
          <a:noFill/>
          <a:ln>
            <a:noFill/>
          </a:ln>
        </p:spPr>
      </p:pic>
      <p:grpSp>
        <p:nvGrpSpPr>
          <p:cNvPr id="1428" name="Google Shape;1428;g2509b96e28f_3_6268"/>
          <p:cNvGrpSpPr/>
          <p:nvPr/>
        </p:nvGrpSpPr>
        <p:grpSpPr>
          <a:xfrm>
            <a:off x="133647" y="744392"/>
            <a:ext cx="440066" cy="228529"/>
            <a:chOff x="304150" y="1012425"/>
            <a:chExt cx="7007425" cy="3639000"/>
          </a:xfrm>
        </p:grpSpPr>
        <p:sp>
          <p:nvSpPr>
            <p:cNvPr id="1429" name="Google Shape;1429;g2509b96e28f_3_626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g2509b96e28f_3_626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g2509b96e28f_3_626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g2509b96e28f_3_626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g2509b96e28f_3_626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1434" name="Shape 1434"/>
        <p:cNvGrpSpPr/>
        <p:nvPr/>
      </p:nvGrpSpPr>
      <p:grpSpPr>
        <a:xfrm>
          <a:off x="0" y="0"/>
          <a:ext cx="0" cy="0"/>
          <a:chOff x="0" y="0"/>
          <a:chExt cx="0" cy="0"/>
        </a:xfrm>
      </p:grpSpPr>
      <p:pic>
        <p:nvPicPr>
          <p:cNvPr id="1435" name="Google Shape;1435;g2509b96e28f_3_628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436" name="Google Shape;1436;g2509b96e28f_3_6288"/>
          <p:cNvSpPr/>
          <p:nvPr/>
        </p:nvSpPr>
        <p:spPr>
          <a:xfrm>
            <a:off x="722375" y="5394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7" name="Google Shape;1437;g2509b96e28f_3_6288"/>
          <p:cNvPicPr preferRelativeResize="0"/>
          <p:nvPr/>
        </p:nvPicPr>
        <p:blipFill>
          <a:blip r:embed="rId3">
            <a:alphaModFix/>
          </a:blip>
          <a:stretch>
            <a:fillRect/>
          </a:stretch>
        </p:blipFill>
        <p:spPr>
          <a:xfrm>
            <a:off x="3639350" y="242450"/>
            <a:ext cx="825000" cy="594100"/>
          </a:xfrm>
          <a:prstGeom prst="rect">
            <a:avLst/>
          </a:prstGeom>
          <a:noFill/>
          <a:ln>
            <a:noFill/>
          </a:ln>
        </p:spPr>
      </p:pic>
      <p:pic>
        <p:nvPicPr>
          <p:cNvPr id="1438" name="Google Shape;1438;g2509b96e28f_3_6288"/>
          <p:cNvPicPr preferRelativeResize="0"/>
          <p:nvPr/>
        </p:nvPicPr>
        <p:blipFill>
          <a:blip r:embed="rId4">
            <a:alphaModFix/>
          </a:blip>
          <a:stretch>
            <a:fillRect/>
          </a:stretch>
        </p:blipFill>
        <p:spPr>
          <a:xfrm flipH="1" rot="-5400004">
            <a:off x="-173441" y="3021285"/>
            <a:ext cx="1791649" cy="822328"/>
          </a:xfrm>
          <a:prstGeom prst="rect">
            <a:avLst/>
          </a:prstGeom>
          <a:noFill/>
          <a:ln>
            <a:noFill/>
          </a:ln>
        </p:spPr>
      </p:pic>
      <p:sp>
        <p:nvSpPr>
          <p:cNvPr id="1439" name="Google Shape;1439;g2509b96e28f_3_6288"/>
          <p:cNvSpPr/>
          <p:nvPr/>
        </p:nvSpPr>
        <p:spPr>
          <a:xfrm>
            <a:off x="799410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g2509b96e28f_3_6288"/>
          <p:cNvSpPr/>
          <p:nvPr/>
        </p:nvSpPr>
        <p:spPr>
          <a:xfrm>
            <a:off x="859650"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g2509b96e28f_3_6288"/>
          <p:cNvGrpSpPr/>
          <p:nvPr/>
        </p:nvGrpSpPr>
        <p:grpSpPr>
          <a:xfrm>
            <a:off x="8580031" y="1098300"/>
            <a:ext cx="475588" cy="2490000"/>
            <a:chOff x="8580031" y="1098300"/>
            <a:chExt cx="475588" cy="2490000"/>
          </a:xfrm>
        </p:grpSpPr>
        <p:pic>
          <p:nvPicPr>
            <p:cNvPr id="1442" name="Google Shape;1442;g2509b96e28f_3_6288"/>
            <p:cNvPicPr preferRelativeResize="0"/>
            <p:nvPr/>
          </p:nvPicPr>
          <p:blipFill>
            <a:blip r:embed="rId5">
              <a:alphaModFix/>
            </a:blip>
            <a:stretch>
              <a:fillRect/>
            </a:stretch>
          </p:blipFill>
          <p:spPr>
            <a:xfrm>
              <a:off x="8580031" y="3143700"/>
              <a:ext cx="475588" cy="444600"/>
            </a:xfrm>
            <a:prstGeom prst="rect">
              <a:avLst/>
            </a:prstGeom>
            <a:noFill/>
            <a:ln>
              <a:noFill/>
            </a:ln>
          </p:spPr>
        </p:pic>
        <p:sp>
          <p:nvSpPr>
            <p:cNvPr id="1443" name="Google Shape;1443;g2509b96e28f_3_6288"/>
            <p:cNvSpPr/>
            <p:nvPr/>
          </p:nvSpPr>
          <p:spPr>
            <a:xfrm>
              <a:off x="8703675" y="1098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g2509b96e28f_3_6288"/>
            <p:cNvSpPr/>
            <p:nvPr/>
          </p:nvSpPr>
          <p:spPr>
            <a:xfrm>
              <a:off x="8703675" y="3251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5" name="Google Shape;1445;g2509b96e28f_3_6288"/>
          <p:cNvPicPr preferRelativeResize="0"/>
          <p:nvPr/>
        </p:nvPicPr>
        <p:blipFill>
          <a:blip r:embed="rId6">
            <a:alphaModFix/>
          </a:blip>
          <a:stretch>
            <a:fillRect/>
          </a:stretch>
        </p:blipFill>
        <p:spPr>
          <a:xfrm>
            <a:off x="4777725" y="4450600"/>
            <a:ext cx="1073200" cy="692900"/>
          </a:xfrm>
          <a:prstGeom prst="rect">
            <a:avLst/>
          </a:prstGeom>
          <a:noFill/>
          <a:ln>
            <a:noFill/>
          </a:ln>
        </p:spPr>
      </p:pic>
      <p:pic>
        <p:nvPicPr>
          <p:cNvPr id="1446" name="Google Shape;1446;g2509b96e28f_3_6288"/>
          <p:cNvPicPr preferRelativeResize="0"/>
          <p:nvPr/>
        </p:nvPicPr>
        <p:blipFill>
          <a:blip r:embed="rId7">
            <a:alphaModFix/>
          </a:blip>
          <a:stretch>
            <a:fillRect/>
          </a:stretch>
        </p:blipFill>
        <p:spPr>
          <a:xfrm rot="10800000">
            <a:off x="-317947" y="-978800"/>
            <a:ext cx="2423445" cy="2382002"/>
          </a:xfrm>
          <a:prstGeom prst="rect">
            <a:avLst/>
          </a:prstGeom>
          <a:noFill/>
          <a:ln>
            <a:noFill/>
          </a:ln>
        </p:spPr>
      </p:pic>
      <p:pic>
        <p:nvPicPr>
          <p:cNvPr id="1447" name="Google Shape;1447;g2509b96e28f_3_6288"/>
          <p:cNvPicPr preferRelativeResize="0"/>
          <p:nvPr/>
        </p:nvPicPr>
        <p:blipFill>
          <a:blip r:embed="rId8">
            <a:alphaModFix/>
          </a:blip>
          <a:stretch>
            <a:fillRect/>
          </a:stretch>
        </p:blipFill>
        <p:spPr>
          <a:xfrm rot="5400000">
            <a:off x="6276225" y="-24200"/>
            <a:ext cx="255550" cy="634550"/>
          </a:xfrm>
          <a:prstGeom prst="rect">
            <a:avLst/>
          </a:prstGeom>
          <a:noFill/>
          <a:ln>
            <a:noFill/>
          </a:ln>
        </p:spPr>
      </p:pic>
      <p:grpSp>
        <p:nvGrpSpPr>
          <p:cNvPr id="1448" name="Google Shape;1448;g2509b96e28f_3_6288"/>
          <p:cNvGrpSpPr/>
          <p:nvPr/>
        </p:nvGrpSpPr>
        <p:grpSpPr>
          <a:xfrm>
            <a:off x="8597722" y="738067"/>
            <a:ext cx="440066" cy="228529"/>
            <a:chOff x="304150" y="1012425"/>
            <a:chExt cx="7007425" cy="3639000"/>
          </a:xfrm>
        </p:grpSpPr>
        <p:sp>
          <p:nvSpPr>
            <p:cNvPr id="1449" name="Google Shape;1449;g2509b96e28f_3_628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g2509b96e28f_3_628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g2509b96e28f_3_628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g2509b96e28f_3_628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g2509b96e28f_3_628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7" name="Shape 1457"/>
        <p:cNvGrpSpPr/>
        <p:nvPr/>
      </p:nvGrpSpPr>
      <p:grpSpPr>
        <a:xfrm>
          <a:off x="0" y="0"/>
          <a:ext cx="0" cy="0"/>
          <a:chOff x="0" y="0"/>
          <a:chExt cx="0" cy="0"/>
        </a:xfrm>
      </p:grpSpPr>
      <p:pic>
        <p:nvPicPr>
          <p:cNvPr id="1458" name="Google Shape;1458;g2509b96e28f_3_700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459" name="Google Shape;1459;g2509b96e28f_3_7008"/>
          <p:cNvSpPr/>
          <p:nvPr/>
        </p:nvSpPr>
        <p:spPr>
          <a:xfrm>
            <a:off x="722375" y="5394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g2509b96e28f_3_7008"/>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g2509b96e28f_3_7008"/>
          <p:cNvSpPr txBox="1"/>
          <p:nvPr>
            <p:ph type="ctrTitle"/>
          </p:nvPr>
        </p:nvSpPr>
        <p:spPr>
          <a:xfrm>
            <a:off x="3491475" y="1226775"/>
            <a:ext cx="4930200" cy="2208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62" name="Google Shape;1462;g2509b96e28f_3_7008"/>
          <p:cNvSpPr txBox="1"/>
          <p:nvPr>
            <p:ph idx="1" type="subTitle"/>
          </p:nvPr>
        </p:nvSpPr>
        <p:spPr>
          <a:xfrm>
            <a:off x="3491570" y="3472125"/>
            <a:ext cx="4930200" cy="444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63" name="Google Shape;1463;g2509b96e28f_3_7008"/>
          <p:cNvSpPr/>
          <p:nvPr/>
        </p:nvSpPr>
        <p:spPr>
          <a:xfrm>
            <a:off x="7994150" y="-153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g2509b96e28f_3_7008"/>
          <p:cNvGrpSpPr/>
          <p:nvPr/>
        </p:nvGrpSpPr>
        <p:grpSpPr>
          <a:xfrm>
            <a:off x="8580031" y="1860300"/>
            <a:ext cx="475588" cy="2490000"/>
            <a:chOff x="8580031" y="1860300"/>
            <a:chExt cx="475588" cy="2490000"/>
          </a:xfrm>
        </p:grpSpPr>
        <p:pic>
          <p:nvPicPr>
            <p:cNvPr id="1465" name="Google Shape;1465;g2509b96e28f_3_7008"/>
            <p:cNvPicPr preferRelativeResize="0"/>
            <p:nvPr/>
          </p:nvPicPr>
          <p:blipFill>
            <a:blip r:embed="rId3">
              <a:alphaModFix/>
            </a:blip>
            <a:stretch>
              <a:fillRect/>
            </a:stretch>
          </p:blipFill>
          <p:spPr>
            <a:xfrm>
              <a:off x="8580031" y="3905700"/>
              <a:ext cx="475588" cy="444600"/>
            </a:xfrm>
            <a:prstGeom prst="rect">
              <a:avLst/>
            </a:prstGeom>
            <a:noFill/>
            <a:ln>
              <a:noFill/>
            </a:ln>
          </p:spPr>
        </p:pic>
        <p:sp>
          <p:nvSpPr>
            <p:cNvPr id="1466" name="Google Shape;1466;g2509b96e28f_3_7008"/>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g2509b96e28f_3_7008"/>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g2509b96e28f_3_7008"/>
          <p:cNvGrpSpPr/>
          <p:nvPr/>
        </p:nvGrpSpPr>
        <p:grpSpPr>
          <a:xfrm>
            <a:off x="8597722" y="1500067"/>
            <a:ext cx="440066" cy="228529"/>
            <a:chOff x="304150" y="1012425"/>
            <a:chExt cx="7007425" cy="3639000"/>
          </a:xfrm>
        </p:grpSpPr>
        <p:sp>
          <p:nvSpPr>
            <p:cNvPr id="1469" name="Google Shape;1469;g2509b96e28f_3_7008"/>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g2509b96e28f_3_7008"/>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g2509b96e28f_3_7008"/>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g2509b96e28f_3_7008"/>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g2509b96e28f_3_7008"/>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74" name="Google Shape;1474;g2509b96e28f_3_7008"/>
          <p:cNvPicPr preferRelativeResize="0"/>
          <p:nvPr/>
        </p:nvPicPr>
        <p:blipFill>
          <a:blip r:embed="rId4">
            <a:alphaModFix/>
          </a:blip>
          <a:stretch>
            <a:fillRect/>
          </a:stretch>
        </p:blipFill>
        <p:spPr>
          <a:xfrm rot="5400000">
            <a:off x="6316625" y="4533150"/>
            <a:ext cx="255550" cy="634550"/>
          </a:xfrm>
          <a:prstGeom prst="rect">
            <a:avLst/>
          </a:prstGeom>
          <a:noFill/>
          <a:ln>
            <a:noFill/>
          </a:ln>
        </p:spPr>
      </p:pic>
      <p:sp>
        <p:nvSpPr>
          <p:cNvPr id="1475" name="Google Shape;1475;g2509b96e28f_3_7008"/>
          <p:cNvSpPr/>
          <p:nvPr>
            <p:ph idx="2" type="pic"/>
          </p:nvPr>
        </p:nvSpPr>
        <p:spPr>
          <a:xfrm>
            <a:off x="722376" y="539500"/>
            <a:ext cx="2360700" cy="4064700"/>
          </a:xfrm>
          <a:prstGeom prst="rect">
            <a:avLst/>
          </a:prstGeom>
          <a:noFill/>
          <a:ln cap="flat" cmpd="sng" w="9525">
            <a:solidFill>
              <a:schemeClr val="dk1"/>
            </a:solidFill>
            <a:prstDash val="solid"/>
            <a:round/>
            <a:headEnd len="sm" w="sm" type="none"/>
            <a:tailEnd len="sm" w="sm" type="none"/>
          </a:ln>
        </p:spPr>
      </p:sp>
      <p:pic>
        <p:nvPicPr>
          <p:cNvPr id="1476" name="Google Shape;1476;g2509b96e28f_3_7008"/>
          <p:cNvPicPr preferRelativeResize="0"/>
          <p:nvPr/>
        </p:nvPicPr>
        <p:blipFill>
          <a:blip r:embed="rId5">
            <a:alphaModFix/>
          </a:blip>
          <a:stretch>
            <a:fillRect/>
          </a:stretch>
        </p:blipFill>
        <p:spPr>
          <a:xfrm>
            <a:off x="5409725" y="-44867"/>
            <a:ext cx="1288850" cy="832133"/>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7" name="Shape 1477"/>
        <p:cNvGrpSpPr/>
        <p:nvPr/>
      </p:nvGrpSpPr>
      <p:grpSpPr>
        <a:xfrm>
          <a:off x="0" y="0"/>
          <a:ext cx="0" cy="0"/>
          <a:chOff x="0" y="0"/>
          <a:chExt cx="0" cy="0"/>
        </a:xfrm>
      </p:grpSpPr>
      <p:pic>
        <p:nvPicPr>
          <p:cNvPr id="1478" name="Google Shape;1478;g2509b96e28f_3_7028"/>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479" name="Google Shape;1479;g2509b96e28f_3_7028"/>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2509b96e28f_3_7028"/>
          <p:cNvSpPr txBox="1"/>
          <p:nvPr>
            <p:ph type="title"/>
          </p:nvPr>
        </p:nvSpPr>
        <p:spPr>
          <a:xfrm>
            <a:off x="4274675" y="2576450"/>
            <a:ext cx="3894600" cy="900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1" name="Google Shape;1481;g2509b96e28f_3_7028"/>
          <p:cNvSpPr txBox="1"/>
          <p:nvPr>
            <p:ph idx="1" type="subTitle"/>
          </p:nvPr>
        </p:nvSpPr>
        <p:spPr>
          <a:xfrm>
            <a:off x="4274675" y="3328825"/>
            <a:ext cx="27516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82" name="Google Shape;1482;g2509b96e28f_3_7028"/>
          <p:cNvSpPr txBox="1"/>
          <p:nvPr>
            <p:ph hasCustomPrompt="1" idx="2" type="title"/>
          </p:nvPr>
        </p:nvSpPr>
        <p:spPr>
          <a:xfrm>
            <a:off x="4600116" y="1407268"/>
            <a:ext cx="887700" cy="8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3" name="Google Shape;1483;g2509b96e28f_3_7028"/>
          <p:cNvSpPr/>
          <p:nvPr>
            <p:ph idx="3" type="pic"/>
          </p:nvPr>
        </p:nvSpPr>
        <p:spPr>
          <a:xfrm>
            <a:off x="722376" y="539500"/>
            <a:ext cx="2360700" cy="4064700"/>
          </a:xfrm>
          <a:prstGeom prst="rect">
            <a:avLst/>
          </a:prstGeom>
          <a:noFill/>
          <a:ln cap="flat" cmpd="sng" w="9525">
            <a:solidFill>
              <a:schemeClr val="dk1"/>
            </a:solidFill>
            <a:prstDash val="solid"/>
            <a:round/>
            <a:headEnd len="sm" w="sm" type="none"/>
            <a:tailEnd len="sm" w="sm" type="none"/>
          </a:ln>
        </p:spPr>
      </p:sp>
      <p:sp>
        <p:nvSpPr>
          <p:cNvPr id="1484" name="Google Shape;1484;g2509b96e28f_3_7028"/>
          <p:cNvSpPr/>
          <p:nvPr/>
        </p:nvSpPr>
        <p:spPr>
          <a:xfrm>
            <a:off x="6872875"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5" name="Google Shape;1485;g2509b96e28f_3_7028"/>
          <p:cNvPicPr preferRelativeResize="0"/>
          <p:nvPr/>
        </p:nvPicPr>
        <p:blipFill>
          <a:blip r:embed="rId3">
            <a:alphaModFix/>
          </a:blip>
          <a:stretch>
            <a:fillRect/>
          </a:stretch>
        </p:blipFill>
        <p:spPr>
          <a:xfrm>
            <a:off x="8710262" y="3255350"/>
            <a:ext cx="255550" cy="634550"/>
          </a:xfrm>
          <a:prstGeom prst="rect">
            <a:avLst/>
          </a:prstGeom>
          <a:noFill/>
          <a:ln>
            <a:noFill/>
          </a:ln>
        </p:spPr>
      </p:pic>
      <p:pic>
        <p:nvPicPr>
          <p:cNvPr id="1486" name="Google Shape;1486;g2509b96e28f_3_7028"/>
          <p:cNvPicPr preferRelativeResize="0"/>
          <p:nvPr/>
        </p:nvPicPr>
        <p:blipFill>
          <a:blip r:embed="rId4">
            <a:alphaModFix/>
          </a:blip>
          <a:stretch>
            <a:fillRect/>
          </a:stretch>
        </p:blipFill>
        <p:spPr>
          <a:xfrm flipH="1" rot="10800000">
            <a:off x="7090478" y="-917400"/>
            <a:ext cx="2423445" cy="2382002"/>
          </a:xfrm>
          <a:prstGeom prst="rect">
            <a:avLst/>
          </a:prstGeom>
          <a:noFill/>
          <a:ln>
            <a:noFill/>
          </a:ln>
        </p:spPr>
      </p:pic>
      <p:pic>
        <p:nvPicPr>
          <p:cNvPr id="1487" name="Google Shape;1487;g2509b96e28f_3_7028"/>
          <p:cNvPicPr preferRelativeResize="0"/>
          <p:nvPr/>
        </p:nvPicPr>
        <p:blipFill>
          <a:blip r:embed="rId5">
            <a:alphaModFix/>
          </a:blip>
          <a:stretch>
            <a:fillRect/>
          </a:stretch>
        </p:blipFill>
        <p:spPr>
          <a:xfrm>
            <a:off x="4193591" y="4304100"/>
            <a:ext cx="1316368" cy="8499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88" name="Shape 1488"/>
        <p:cNvGrpSpPr/>
        <p:nvPr/>
      </p:nvGrpSpPr>
      <p:grpSpPr>
        <a:xfrm>
          <a:off x="0" y="0"/>
          <a:ext cx="0" cy="0"/>
          <a:chOff x="0" y="0"/>
          <a:chExt cx="0" cy="0"/>
        </a:xfrm>
      </p:grpSpPr>
      <p:pic>
        <p:nvPicPr>
          <p:cNvPr id="1489" name="Google Shape;1489;g2509b96e28f_3_703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490" name="Google Shape;1490;g2509b96e28f_3_7039"/>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g2509b96e28f_3_703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2" name="Google Shape;1492;g2509b96e28f_3_7039"/>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pic>
        <p:nvPicPr>
          <p:cNvPr id="1493" name="Google Shape;1493;g2509b96e28f_3_7039"/>
          <p:cNvPicPr preferRelativeResize="0"/>
          <p:nvPr/>
        </p:nvPicPr>
        <p:blipFill>
          <a:blip r:embed="rId3">
            <a:alphaModFix/>
          </a:blip>
          <a:stretch>
            <a:fillRect/>
          </a:stretch>
        </p:blipFill>
        <p:spPr>
          <a:xfrm>
            <a:off x="7596650" y="-326800"/>
            <a:ext cx="825000" cy="594100"/>
          </a:xfrm>
          <a:prstGeom prst="rect">
            <a:avLst/>
          </a:prstGeom>
          <a:noFill/>
          <a:ln>
            <a:noFill/>
          </a:ln>
        </p:spPr>
      </p:pic>
      <p:pic>
        <p:nvPicPr>
          <p:cNvPr id="1494" name="Google Shape;1494;g2509b96e28f_3_7039"/>
          <p:cNvPicPr preferRelativeResize="0"/>
          <p:nvPr/>
        </p:nvPicPr>
        <p:blipFill>
          <a:blip r:embed="rId4">
            <a:alphaModFix/>
          </a:blip>
          <a:stretch>
            <a:fillRect/>
          </a:stretch>
        </p:blipFill>
        <p:spPr>
          <a:xfrm flipH="1" rot="10799996">
            <a:off x="6683972" y="4255785"/>
            <a:ext cx="1791649" cy="822328"/>
          </a:xfrm>
          <a:prstGeom prst="rect">
            <a:avLst/>
          </a:prstGeom>
          <a:noFill/>
          <a:ln>
            <a:noFill/>
          </a:ln>
        </p:spPr>
      </p:pic>
      <p:sp>
        <p:nvSpPr>
          <p:cNvPr id="1495" name="Google Shape;1495;g2509b96e28f_3_7039"/>
          <p:cNvSpPr/>
          <p:nvPr/>
        </p:nvSpPr>
        <p:spPr>
          <a:xfrm>
            <a:off x="4665225" y="478525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g2509b96e28f_3_7039"/>
          <p:cNvSpPr/>
          <p:nvPr/>
        </p:nvSpPr>
        <p:spPr>
          <a:xfrm>
            <a:off x="2709350" y="1211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g2509b96e28f_3_7039"/>
          <p:cNvGrpSpPr/>
          <p:nvPr/>
        </p:nvGrpSpPr>
        <p:grpSpPr>
          <a:xfrm>
            <a:off x="8580031" y="1860300"/>
            <a:ext cx="475588" cy="2490000"/>
            <a:chOff x="8580031" y="1860300"/>
            <a:chExt cx="475588" cy="2490000"/>
          </a:xfrm>
        </p:grpSpPr>
        <p:pic>
          <p:nvPicPr>
            <p:cNvPr id="1498" name="Google Shape;1498;g2509b96e28f_3_7039"/>
            <p:cNvPicPr preferRelativeResize="0"/>
            <p:nvPr/>
          </p:nvPicPr>
          <p:blipFill>
            <a:blip r:embed="rId5">
              <a:alphaModFix/>
            </a:blip>
            <a:stretch>
              <a:fillRect/>
            </a:stretch>
          </p:blipFill>
          <p:spPr>
            <a:xfrm>
              <a:off x="8580031" y="3905700"/>
              <a:ext cx="475588" cy="444600"/>
            </a:xfrm>
            <a:prstGeom prst="rect">
              <a:avLst/>
            </a:prstGeom>
            <a:noFill/>
            <a:ln>
              <a:noFill/>
            </a:ln>
          </p:spPr>
        </p:pic>
        <p:sp>
          <p:nvSpPr>
            <p:cNvPr id="1499" name="Google Shape;1499;g2509b96e28f_3_7039"/>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g2509b96e28f_3_7039"/>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1" name="Google Shape;1501;g2509b96e28f_3_7039"/>
          <p:cNvPicPr preferRelativeResize="0"/>
          <p:nvPr/>
        </p:nvPicPr>
        <p:blipFill>
          <a:blip r:embed="rId6">
            <a:alphaModFix/>
          </a:blip>
          <a:stretch>
            <a:fillRect/>
          </a:stretch>
        </p:blipFill>
        <p:spPr>
          <a:xfrm>
            <a:off x="-509275" y="4131725"/>
            <a:ext cx="1073200" cy="692900"/>
          </a:xfrm>
          <a:prstGeom prst="rect">
            <a:avLst/>
          </a:prstGeom>
          <a:noFill/>
          <a:ln>
            <a:noFill/>
          </a:ln>
        </p:spPr>
      </p:pic>
      <p:pic>
        <p:nvPicPr>
          <p:cNvPr id="1502" name="Google Shape;1502;g2509b96e28f_3_7039"/>
          <p:cNvPicPr preferRelativeResize="0"/>
          <p:nvPr/>
        </p:nvPicPr>
        <p:blipFill>
          <a:blip r:embed="rId7">
            <a:alphaModFix/>
          </a:blip>
          <a:stretch>
            <a:fillRect/>
          </a:stretch>
        </p:blipFill>
        <p:spPr>
          <a:xfrm rot="10800000">
            <a:off x="-921072" y="-999125"/>
            <a:ext cx="2423445" cy="2382002"/>
          </a:xfrm>
          <a:prstGeom prst="rect">
            <a:avLst/>
          </a:prstGeom>
          <a:noFill/>
          <a:ln>
            <a:noFill/>
          </a:ln>
        </p:spPr>
      </p:pic>
      <p:pic>
        <p:nvPicPr>
          <p:cNvPr id="1503" name="Google Shape;1503;g2509b96e28f_3_7039"/>
          <p:cNvPicPr preferRelativeResize="0"/>
          <p:nvPr/>
        </p:nvPicPr>
        <p:blipFill>
          <a:blip r:embed="rId8">
            <a:alphaModFix/>
          </a:blip>
          <a:stretch>
            <a:fillRect/>
          </a:stretch>
        </p:blipFill>
        <p:spPr>
          <a:xfrm rot="5400000">
            <a:off x="2420300" y="4489900"/>
            <a:ext cx="255550" cy="634550"/>
          </a:xfrm>
          <a:prstGeom prst="rect">
            <a:avLst/>
          </a:prstGeom>
          <a:noFill/>
          <a:ln>
            <a:noFill/>
          </a:ln>
        </p:spPr>
      </p:pic>
      <p:grpSp>
        <p:nvGrpSpPr>
          <p:cNvPr id="1504" name="Google Shape;1504;g2509b96e28f_3_7039"/>
          <p:cNvGrpSpPr/>
          <p:nvPr/>
        </p:nvGrpSpPr>
        <p:grpSpPr>
          <a:xfrm>
            <a:off x="8597722" y="1500067"/>
            <a:ext cx="440066" cy="228529"/>
            <a:chOff x="304150" y="1012425"/>
            <a:chExt cx="7007425" cy="3639000"/>
          </a:xfrm>
        </p:grpSpPr>
        <p:sp>
          <p:nvSpPr>
            <p:cNvPr id="1505" name="Google Shape;1505;g2509b96e28f_3_7039"/>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g2509b96e28f_3_7039"/>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g2509b96e28f_3_7039"/>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g2509b96e28f_3_7039"/>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g2509b96e28f_3_7039"/>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10" name="Shape 1510"/>
        <p:cNvGrpSpPr/>
        <p:nvPr/>
      </p:nvGrpSpPr>
      <p:grpSpPr>
        <a:xfrm>
          <a:off x="0" y="0"/>
          <a:ext cx="0" cy="0"/>
          <a:chOff x="0" y="0"/>
          <a:chExt cx="0" cy="0"/>
        </a:xfrm>
      </p:grpSpPr>
      <p:pic>
        <p:nvPicPr>
          <p:cNvPr id="1511" name="Google Shape;1511;g2509b96e28f_3_706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512" name="Google Shape;1512;g2509b96e28f_3_7061"/>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g2509b96e28f_3_7061"/>
          <p:cNvSpPr txBox="1"/>
          <p:nvPr>
            <p:ph type="title"/>
          </p:nvPr>
        </p:nvSpPr>
        <p:spPr>
          <a:xfrm>
            <a:off x="722375" y="539500"/>
            <a:ext cx="5139900" cy="947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14" name="Google Shape;1514;g2509b96e28f_3_7061"/>
          <p:cNvSpPr txBox="1"/>
          <p:nvPr>
            <p:ph idx="1" type="subTitle"/>
          </p:nvPr>
        </p:nvSpPr>
        <p:spPr>
          <a:xfrm>
            <a:off x="722375" y="1726439"/>
            <a:ext cx="5139900" cy="126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15" name="Google Shape;1515;g2509b96e28f_3_7061"/>
          <p:cNvSpPr txBox="1"/>
          <p:nvPr>
            <p:ph idx="2" type="subTitle"/>
          </p:nvPr>
        </p:nvSpPr>
        <p:spPr>
          <a:xfrm>
            <a:off x="722375" y="3073400"/>
            <a:ext cx="5139900" cy="126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16" name="Google Shape;1516;g2509b96e28f_3_7061"/>
          <p:cNvSpPr/>
          <p:nvPr>
            <p:ph idx="3" type="pic"/>
          </p:nvPr>
        </p:nvSpPr>
        <p:spPr>
          <a:xfrm>
            <a:off x="6061025" y="539500"/>
            <a:ext cx="2360700" cy="4064700"/>
          </a:xfrm>
          <a:prstGeom prst="rect">
            <a:avLst/>
          </a:prstGeom>
          <a:noFill/>
          <a:ln cap="flat" cmpd="sng" w="9525">
            <a:solidFill>
              <a:schemeClr val="dk1"/>
            </a:solidFill>
            <a:prstDash val="solid"/>
            <a:round/>
            <a:headEnd len="sm" w="sm" type="none"/>
            <a:tailEnd len="sm" w="sm" type="none"/>
          </a:ln>
        </p:spPr>
      </p:sp>
      <p:sp>
        <p:nvSpPr>
          <p:cNvPr id="1517" name="Google Shape;1517;g2509b96e28f_3_7061"/>
          <p:cNvSpPr/>
          <p:nvPr/>
        </p:nvSpPr>
        <p:spPr>
          <a:xfrm>
            <a:off x="8580025" y="-15350"/>
            <a:ext cx="5640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8" name="Google Shape;1518;g2509b96e28f_3_7061"/>
          <p:cNvGrpSpPr/>
          <p:nvPr/>
        </p:nvGrpSpPr>
        <p:grpSpPr>
          <a:xfrm>
            <a:off x="136306" y="1860300"/>
            <a:ext cx="475588" cy="2490000"/>
            <a:chOff x="136306" y="1860300"/>
            <a:chExt cx="475588" cy="2490000"/>
          </a:xfrm>
        </p:grpSpPr>
        <p:pic>
          <p:nvPicPr>
            <p:cNvPr id="1519" name="Google Shape;1519;g2509b96e28f_3_7061"/>
            <p:cNvPicPr preferRelativeResize="0"/>
            <p:nvPr/>
          </p:nvPicPr>
          <p:blipFill>
            <a:blip r:embed="rId3">
              <a:alphaModFix/>
            </a:blip>
            <a:stretch>
              <a:fillRect/>
            </a:stretch>
          </p:blipFill>
          <p:spPr>
            <a:xfrm>
              <a:off x="136306" y="3905700"/>
              <a:ext cx="475588" cy="444600"/>
            </a:xfrm>
            <a:prstGeom prst="rect">
              <a:avLst/>
            </a:prstGeom>
            <a:noFill/>
            <a:ln>
              <a:noFill/>
            </a:ln>
          </p:spPr>
        </p:pic>
        <p:sp>
          <p:nvSpPr>
            <p:cNvPr id="1520" name="Google Shape;1520;g2509b96e28f_3_7061"/>
            <p:cNvSpPr/>
            <p:nvPr/>
          </p:nvSpPr>
          <p:spPr>
            <a:xfrm>
              <a:off x="259950"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g2509b96e28f_3_7061"/>
            <p:cNvSpPr/>
            <p:nvPr/>
          </p:nvSpPr>
          <p:spPr>
            <a:xfrm>
              <a:off x="259950"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2" name="Google Shape;1522;g2509b96e28f_3_7061"/>
          <p:cNvPicPr preferRelativeResize="0"/>
          <p:nvPr/>
        </p:nvPicPr>
        <p:blipFill>
          <a:blip r:embed="rId4">
            <a:alphaModFix/>
          </a:blip>
          <a:stretch>
            <a:fillRect/>
          </a:stretch>
        </p:blipFill>
        <p:spPr>
          <a:xfrm>
            <a:off x="5029850" y="-233425"/>
            <a:ext cx="1054700" cy="680950"/>
          </a:xfrm>
          <a:prstGeom prst="rect">
            <a:avLst/>
          </a:prstGeom>
          <a:noFill/>
          <a:ln>
            <a:noFill/>
          </a:ln>
        </p:spPr>
      </p:pic>
      <p:grpSp>
        <p:nvGrpSpPr>
          <p:cNvPr id="1523" name="Google Shape;1523;g2509b96e28f_3_7061"/>
          <p:cNvGrpSpPr/>
          <p:nvPr/>
        </p:nvGrpSpPr>
        <p:grpSpPr>
          <a:xfrm>
            <a:off x="153997" y="1500067"/>
            <a:ext cx="440066" cy="228529"/>
            <a:chOff x="304150" y="1012425"/>
            <a:chExt cx="7007425" cy="3639000"/>
          </a:xfrm>
        </p:grpSpPr>
        <p:sp>
          <p:nvSpPr>
            <p:cNvPr id="1524" name="Google Shape;1524;g2509b96e28f_3_7061"/>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g2509b96e28f_3_7061"/>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g2509b96e28f_3_7061"/>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g2509b96e28f_3_7061"/>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g2509b96e28f_3_7061"/>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9" name="Google Shape;1529;g2509b96e28f_3_7061"/>
          <p:cNvPicPr preferRelativeResize="0"/>
          <p:nvPr/>
        </p:nvPicPr>
        <p:blipFill>
          <a:blip r:embed="rId5">
            <a:alphaModFix/>
          </a:blip>
          <a:stretch>
            <a:fillRect/>
          </a:stretch>
        </p:blipFill>
        <p:spPr>
          <a:xfrm rot="5400000">
            <a:off x="2668200" y="4560950"/>
            <a:ext cx="255550" cy="6345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0" name="Shape 1530"/>
        <p:cNvGrpSpPr/>
        <p:nvPr/>
      </p:nvGrpSpPr>
      <p:grpSpPr>
        <a:xfrm>
          <a:off x="0" y="0"/>
          <a:ext cx="0" cy="0"/>
          <a:chOff x="0" y="0"/>
          <a:chExt cx="0" cy="0"/>
        </a:xfrm>
      </p:grpSpPr>
      <p:pic>
        <p:nvPicPr>
          <p:cNvPr id="1531" name="Google Shape;1531;g2509b96e28f_3_7081"/>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532" name="Google Shape;1532;g2509b96e28f_3_7081"/>
          <p:cNvSpPr/>
          <p:nvPr/>
        </p:nvSpPr>
        <p:spPr>
          <a:xfrm>
            <a:off x="-31560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g2509b96e28f_3_708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34" name="Google Shape;1534;g2509b96e28f_3_7081"/>
          <p:cNvPicPr preferRelativeResize="0"/>
          <p:nvPr/>
        </p:nvPicPr>
        <p:blipFill>
          <a:blip r:embed="rId3">
            <a:alphaModFix/>
          </a:blip>
          <a:stretch>
            <a:fillRect/>
          </a:stretch>
        </p:blipFill>
        <p:spPr>
          <a:xfrm>
            <a:off x="2858825" y="4751975"/>
            <a:ext cx="825000" cy="594100"/>
          </a:xfrm>
          <a:prstGeom prst="rect">
            <a:avLst/>
          </a:prstGeom>
          <a:noFill/>
          <a:ln>
            <a:noFill/>
          </a:ln>
        </p:spPr>
      </p:pic>
      <p:pic>
        <p:nvPicPr>
          <p:cNvPr id="1535" name="Google Shape;1535;g2509b96e28f_3_7081"/>
          <p:cNvPicPr preferRelativeResize="0"/>
          <p:nvPr/>
        </p:nvPicPr>
        <p:blipFill>
          <a:blip r:embed="rId4">
            <a:alphaModFix/>
          </a:blip>
          <a:stretch>
            <a:fillRect/>
          </a:stretch>
        </p:blipFill>
        <p:spPr>
          <a:xfrm flipH="1" rot="8894333">
            <a:off x="7525797" y="4315661"/>
            <a:ext cx="1791649" cy="822328"/>
          </a:xfrm>
          <a:prstGeom prst="rect">
            <a:avLst/>
          </a:prstGeom>
          <a:noFill/>
          <a:ln>
            <a:noFill/>
          </a:ln>
        </p:spPr>
      </p:pic>
      <p:sp>
        <p:nvSpPr>
          <p:cNvPr id="1536" name="Google Shape;1536;g2509b96e28f_3_7081"/>
          <p:cNvSpPr/>
          <p:nvPr/>
        </p:nvSpPr>
        <p:spPr>
          <a:xfrm>
            <a:off x="8606275" y="1990525"/>
            <a:ext cx="5376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g2509b96e28f_3_7081"/>
          <p:cNvSpPr/>
          <p:nvPr/>
        </p:nvSpPr>
        <p:spPr>
          <a:xfrm rot="5400000">
            <a:off x="-759125" y="3723575"/>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8" name="Google Shape;1538;g2509b96e28f_3_7081"/>
          <p:cNvPicPr preferRelativeResize="0"/>
          <p:nvPr/>
        </p:nvPicPr>
        <p:blipFill>
          <a:blip r:embed="rId5">
            <a:alphaModFix/>
          </a:blip>
          <a:stretch>
            <a:fillRect/>
          </a:stretch>
        </p:blipFill>
        <p:spPr>
          <a:xfrm rot="5400000">
            <a:off x="1232525" y="-39700"/>
            <a:ext cx="255550" cy="634550"/>
          </a:xfrm>
          <a:prstGeom prst="rect">
            <a:avLst/>
          </a:prstGeom>
          <a:noFill/>
          <a:ln>
            <a:noFill/>
          </a:ln>
        </p:spPr>
      </p:pic>
      <p:grpSp>
        <p:nvGrpSpPr>
          <p:cNvPr id="1539" name="Google Shape;1539;g2509b96e28f_3_7081"/>
          <p:cNvGrpSpPr/>
          <p:nvPr/>
        </p:nvGrpSpPr>
        <p:grpSpPr>
          <a:xfrm>
            <a:off x="6039575" y="163425"/>
            <a:ext cx="2382000" cy="228300"/>
            <a:chOff x="6039575" y="163425"/>
            <a:chExt cx="2382000" cy="228300"/>
          </a:xfrm>
        </p:grpSpPr>
        <p:sp>
          <p:nvSpPr>
            <p:cNvPr id="1540" name="Google Shape;1540;g2509b96e28f_3_7081"/>
            <p:cNvSpPr/>
            <p:nvPr/>
          </p:nvSpPr>
          <p:spPr>
            <a:xfrm rot="-5400000">
              <a:off x="7116425" y="-913425"/>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g2509b96e28f_3_7081"/>
            <p:cNvSpPr/>
            <p:nvPr/>
          </p:nvSpPr>
          <p:spPr>
            <a:xfrm rot="-5400000">
              <a:off x="8193125" y="163275"/>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42" name="Shape 1542"/>
        <p:cNvGrpSpPr/>
        <p:nvPr/>
      </p:nvGrpSpPr>
      <p:grpSpPr>
        <a:xfrm>
          <a:off x="0" y="0"/>
          <a:ext cx="0" cy="0"/>
          <a:chOff x="0" y="0"/>
          <a:chExt cx="0" cy="0"/>
        </a:xfrm>
      </p:grpSpPr>
      <p:pic>
        <p:nvPicPr>
          <p:cNvPr id="1543" name="Google Shape;1543;g2509b96e28f_3_7093"/>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544" name="Google Shape;1544;g2509b96e28f_3_7093"/>
          <p:cNvSpPr/>
          <p:nvPr/>
        </p:nvSpPr>
        <p:spPr>
          <a:xfrm>
            <a:off x="722375"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g2509b96e28f_3_7093"/>
          <p:cNvSpPr txBox="1"/>
          <p:nvPr>
            <p:ph type="title"/>
          </p:nvPr>
        </p:nvSpPr>
        <p:spPr>
          <a:xfrm>
            <a:off x="3485100" y="539500"/>
            <a:ext cx="4936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6" name="Google Shape;1546;g2509b96e28f_3_7093"/>
          <p:cNvSpPr txBox="1"/>
          <p:nvPr>
            <p:ph idx="1" type="body"/>
          </p:nvPr>
        </p:nvSpPr>
        <p:spPr>
          <a:xfrm>
            <a:off x="3485157" y="1617900"/>
            <a:ext cx="4936500" cy="2447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dk2"/>
              </a:buClr>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1547" name="Google Shape;1547;g2509b96e28f_3_7093"/>
          <p:cNvSpPr/>
          <p:nvPr>
            <p:ph idx="2" type="pic"/>
          </p:nvPr>
        </p:nvSpPr>
        <p:spPr>
          <a:xfrm>
            <a:off x="722375" y="539500"/>
            <a:ext cx="2360700" cy="4064700"/>
          </a:xfrm>
          <a:prstGeom prst="rect">
            <a:avLst/>
          </a:prstGeom>
          <a:noFill/>
          <a:ln cap="flat" cmpd="sng" w="9525">
            <a:solidFill>
              <a:schemeClr val="dk1"/>
            </a:solidFill>
            <a:prstDash val="solid"/>
            <a:round/>
            <a:headEnd len="sm" w="sm" type="none"/>
            <a:tailEnd len="sm" w="sm" type="none"/>
          </a:ln>
        </p:spPr>
      </p:sp>
      <p:sp>
        <p:nvSpPr>
          <p:cNvPr id="1548" name="Google Shape;1548;g2509b96e28f_3_7093"/>
          <p:cNvSpPr/>
          <p:nvPr/>
        </p:nvSpPr>
        <p:spPr>
          <a:xfrm>
            <a:off x="3589400" y="472840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9" name="Google Shape;1549;g2509b96e28f_3_7093"/>
          <p:cNvGrpSpPr/>
          <p:nvPr/>
        </p:nvGrpSpPr>
        <p:grpSpPr>
          <a:xfrm>
            <a:off x="622807" y="23356"/>
            <a:ext cx="2490000" cy="475588"/>
            <a:chOff x="2747700" y="23356"/>
            <a:chExt cx="2490000" cy="475588"/>
          </a:xfrm>
        </p:grpSpPr>
        <p:pic>
          <p:nvPicPr>
            <p:cNvPr id="1550" name="Google Shape;1550;g2509b96e28f_3_7093"/>
            <p:cNvPicPr preferRelativeResize="0"/>
            <p:nvPr/>
          </p:nvPicPr>
          <p:blipFill>
            <a:blip r:embed="rId3">
              <a:alphaModFix/>
            </a:blip>
            <a:stretch>
              <a:fillRect/>
            </a:stretch>
          </p:blipFill>
          <p:spPr>
            <a:xfrm rot="5400000">
              <a:off x="2732206" y="38850"/>
              <a:ext cx="475588" cy="444600"/>
            </a:xfrm>
            <a:prstGeom prst="rect">
              <a:avLst/>
            </a:prstGeom>
            <a:noFill/>
            <a:ln>
              <a:noFill/>
            </a:ln>
          </p:spPr>
        </p:pic>
        <p:sp>
          <p:nvSpPr>
            <p:cNvPr id="1551" name="Google Shape;1551;g2509b96e28f_3_7093"/>
            <p:cNvSpPr/>
            <p:nvPr/>
          </p:nvSpPr>
          <p:spPr>
            <a:xfrm rot="5400000">
              <a:off x="3932550" y="-9298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g2509b96e28f_3_7093"/>
            <p:cNvSpPr/>
            <p:nvPr/>
          </p:nvSpPr>
          <p:spPr>
            <a:xfrm rot="5400000">
              <a:off x="2855850" y="1468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53" name="Google Shape;1553;g2509b96e28f_3_7093"/>
          <p:cNvPicPr preferRelativeResize="0"/>
          <p:nvPr/>
        </p:nvPicPr>
        <p:blipFill>
          <a:blip r:embed="rId4">
            <a:alphaModFix/>
          </a:blip>
          <a:stretch>
            <a:fillRect/>
          </a:stretch>
        </p:blipFill>
        <p:spPr>
          <a:xfrm>
            <a:off x="7940575" y="4257550"/>
            <a:ext cx="1073200" cy="692900"/>
          </a:xfrm>
          <a:prstGeom prst="rect">
            <a:avLst/>
          </a:prstGeom>
          <a:noFill/>
          <a:ln>
            <a:noFill/>
          </a:ln>
        </p:spPr>
      </p:pic>
      <p:pic>
        <p:nvPicPr>
          <p:cNvPr id="1554" name="Google Shape;1554;g2509b96e28f_3_7093"/>
          <p:cNvPicPr preferRelativeResize="0"/>
          <p:nvPr/>
        </p:nvPicPr>
        <p:blipFill>
          <a:blip r:embed="rId5">
            <a:alphaModFix/>
          </a:blip>
          <a:stretch>
            <a:fillRect/>
          </a:stretch>
        </p:blipFill>
        <p:spPr>
          <a:xfrm>
            <a:off x="8623450" y="2465825"/>
            <a:ext cx="255550" cy="6345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55" name="Shape 1555"/>
        <p:cNvGrpSpPr/>
        <p:nvPr/>
      </p:nvGrpSpPr>
      <p:grpSpPr>
        <a:xfrm>
          <a:off x="0" y="0"/>
          <a:ext cx="0" cy="0"/>
          <a:chOff x="0" y="0"/>
          <a:chExt cx="0" cy="0"/>
        </a:xfrm>
      </p:grpSpPr>
      <p:pic>
        <p:nvPicPr>
          <p:cNvPr id="1556" name="Google Shape;1556;g2509b96e28f_3_7106"/>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557" name="Google Shape;1557;g2509b96e28f_3_7106"/>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g2509b96e28f_3_7106"/>
          <p:cNvSpPr txBox="1"/>
          <p:nvPr>
            <p:ph type="title"/>
          </p:nvPr>
        </p:nvSpPr>
        <p:spPr>
          <a:xfrm>
            <a:off x="1933225" y="998625"/>
            <a:ext cx="5277600" cy="31461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1559" name="Google Shape;1559;g2509b96e28f_3_7106"/>
          <p:cNvPicPr preferRelativeResize="0"/>
          <p:nvPr/>
        </p:nvPicPr>
        <p:blipFill>
          <a:blip r:embed="rId3">
            <a:alphaModFix/>
          </a:blip>
          <a:stretch>
            <a:fillRect/>
          </a:stretch>
        </p:blipFill>
        <p:spPr>
          <a:xfrm flipH="1" rot="10799996">
            <a:off x="6128272" y="4321160"/>
            <a:ext cx="1791649" cy="822328"/>
          </a:xfrm>
          <a:prstGeom prst="rect">
            <a:avLst/>
          </a:prstGeom>
          <a:noFill/>
          <a:ln>
            <a:noFill/>
          </a:ln>
        </p:spPr>
      </p:pic>
      <p:sp>
        <p:nvSpPr>
          <p:cNvPr id="1560" name="Google Shape;1560;g2509b96e28f_3_7106"/>
          <p:cNvSpPr/>
          <p:nvPr/>
        </p:nvSpPr>
        <p:spPr>
          <a:xfrm>
            <a:off x="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g2509b96e28f_3_7106"/>
          <p:cNvSpPr/>
          <p:nvPr/>
        </p:nvSpPr>
        <p:spPr>
          <a:xfrm>
            <a:off x="722375"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g2509b96e28f_3_7106"/>
          <p:cNvGrpSpPr/>
          <p:nvPr/>
        </p:nvGrpSpPr>
        <p:grpSpPr>
          <a:xfrm>
            <a:off x="8580031" y="1860300"/>
            <a:ext cx="475588" cy="2490000"/>
            <a:chOff x="8580031" y="1860300"/>
            <a:chExt cx="475588" cy="2490000"/>
          </a:xfrm>
        </p:grpSpPr>
        <p:pic>
          <p:nvPicPr>
            <p:cNvPr id="1563" name="Google Shape;1563;g2509b96e28f_3_7106"/>
            <p:cNvPicPr preferRelativeResize="0"/>
            <p:nvPr/>
          </p:nvPicPr>
          <p:blipFill>
            <a:blip r:embed="rId4">
              <a:alphaModFix/>
            </a:blip>
            <a:stretch>
              <a:fillRect/>
            </a:stretch>
          </p:blipFill>
          <p:spPr>
            <a:xfrm>
              <a:off x="8580031" y="3905700"/>
              <a:ext cx="475588" cy="444600"/>
            </a:xfrm>
            <a:prstGeom prst="rect">
              <a:avLst/>
            </a:prstGeom>
            <a:noFill/>
            <a:ln>
              <a:noFill/>
            </a:ln>
          </p:spPr>
        </p:pic>
        <p:sp>
          <p:nvSpPr>
            <p:cNvPr id="1564" name="Google Shape;1564;g2509b96e28f_3_7106"/>
            <p:cNvSpPr/>
            <p:nvPr/>
          </p:nvSpPr>
          <p:spPr>
            <a:xfrm>
              <a:off x="8703675" y="186030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g2509b96e28f_3_7106"/>
            <p:cNvSpPr/>
            <p:nvPr/>
          </p:nvSpPr>
          <p:spPr>
            <a:xfrm>
              <a:off x="8703675" y="401370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6" name="Google Shape;1566;g2509b96e28f_3_7106"/>
          <p:cNvPicPr preferRelativeResize="0"/>
          <p:nvPr/>
        </p:nvPicPr>
        <p:blipFill>
          <a:blip r:embed="rId5">
            <a:alphaModFix/>
          </a:blip>
          <a:stretch>
            <a:fillRect/>
          </a:stretch>
        </p:blipFill>
        <p:spPr>
          <a:xfrm>
            <a:off x="2381775" y="4450600"/>
            <a:ext cx="1073200" cy="692900"/>
          </a:xfrm>
          <a:prstGeom prst="rect">
            <a:avLst/>
          </a:prstGeom>
          <a:noFill/>
          <a:ln>
            <a:noFill/>
          </a:ln>
        </p:spPr>
      </p:pic>
      <p:pic>
        <p:nvPicPr>
          <p:cNvPr id="1567" name="Google Shape;1567;g2509b96e28f_3_7106"/>
          <p:cNvPicPr preferRelativeResize="0"/>
          <p:nvPr/>
        </p:nvPicPr>
        <p:blipFill>
          <a:blip r:embed="rId6">
            <a:alphaModFix/>
          </a:blip>
          <a:stretch>
            <a:fillRect/>
          </a:stretch>
        </p:blipFill>
        <p:spPr>
          <a:xfrm flipH="1" rot="10800000">
            <a:off x="7103228" y="-1275725"/>
            <a:ext cx="2423445" cy="2382002"/>
          </a:xfrm>
          <a:prstGeom prst="rect">
            <a:avLst/>
          </a:prstGeom>
          <a:noFill/>
          <a:ln>
            <a:noFill/>
          </a:ln>
        </p:spPr>
      </p:pic>
      <p:grpSp>
        <p:nvGrpSpPr>
          <p:cNvPr id="1568" name="Google Shape;1568;g2509b96e28f_3_7106"/>
          <p:cNvGrpSpPr/>
          <p:nvPr/>
        </p:nvGrpSpPr>
        <p:grpSpPr>
          <a:xfrm>
            <a:off x="8597722" y="1500067"/>
            <a:ext cx="440066" cy="228529"/>
            <a:chOff x="304150" y="1012425"/>
            <a:chExt cx="7007425" cy="3639000"/>
          </a:xfrm>
        </p:grpSpPr>
        <p:sp>
          <p:nvSpPr>
            <p:cNvPr id="1569" name="Google Shape;1569;g2509b96e28f_3_7106"/>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g2509b96e28f_3_7106"/>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g2509b96e28f_3_7106"/>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g2509b96e28f_3_7106"/>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g2509b96e28f_3_7106"/>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4" name="Shape 1574"/>
        <p:cNvGrpSpPr/>
        <p:nvPr/>
      </p:nvGrpSpPr>
      <p:grpSpPr>
        <a:xfrm>
          <a:off x="0" y="0"/>
          <a:ext cx="0" cy="0"/>
          <a:chOff x="0" y="0"/>
          <a:chExt cx="0" cy="0"/>
        </a:xfrm>
      </p:grpSpPr>
      <p:pic>
        <p:nvPicPr>
          <p:cNvPr id="1575" name="Google Shape;1575;g2509b96e28f_3_7125"/>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1576" name="Google Shape;1576;g2509b96e28f_3_7125"/>
          <p:cNvSpPr/>
          <p:nvPr/>
        </p:nvSpPr>
        <p:spPr>
          <a:xfrm>
            <a:off x="-317950" y="539500"/>
            <a:ext cx="8739600" cy="406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g2509b96e28f_3_7125"/>
          <p:cNvSpPr txBox="1"/>
          <p:nvPr>
            <p:ph type="title"/>
          </p:nvPr>
        </p:nvSpPr>
        <p:spPr>
          <a:xfrm>
            <a:off x="2393075" y="1470438"/>
            <a:ext cx="4357800" cy="86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78" name="Google Shape;1578;g2509b96e28f_3_7125"/>
          <p:cNvSpPr txBox="1"/>
          <p:nvPr>
            <p:ph idx="1" type="subTitle"/>
          </p:nvPr>
        </p:nvSpPr>
        <p:spPr>
          <a:xfrm>
            <a:off x="2393075" y="2190770"/>
            <a:ext cx="4357800" cy="148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79" name="Google Shape;1579;g2509b96e28f_3_7125"/>
          <p:cNvSpPr/>
          <p:nvPr/>
        </p:nvSpPr>
        <p:spPr>
          <a:xfrm>
            <a:off x="7994150" y="4173000"/>
            <a:ext cx="1149900" cy="9705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g2509b96e28f_3_7125"/>
          <p:cNvGrpSpPr/>
          <p:nvPr/>
        </p:nvGrpSpPr>
        <p:grpSpPr>
          <a:xfrm>
            <a:off x="8580031" y="720350"/>
            <a:ext cx="475588" cy="2490000"/>
            <a:chOff x="8580031" y="720350"/>
            <a:chExt cx="475588" cy="2490000"/>
          </a:xfrm>
        </p:grpSpPr>
        <p:pic>
          <p:nvPicPr>
            <p:cNvPr id="1581" name="Google Shape;1581;g2509b96e28f_3_7125"/>
            <p:cNvPicPr preferRelativeResize="0"/>
            <p:nvPr/>
          </p:nvPicPr>
          <p:blipFill>
            <a:blip r:embed="rId3">
              <a:alphaModFix/>
            </a:blip>
            <a:stretch>
              <a:fillRect/>
            </a:stretch>
          </p:blipFill>
          <p:spPr>
            <a:xfrm>
              <a:off x="8580031" y="2765750"/>
              <a:ext cx="475588" cy="444600"/>
            </a:xfrm>
            <a:prstGeom prst="rect">
              <a:avLst/>
            </a:prstGeom>
            <a:noFill/>
            <a:ln>
              <a:noFill/>
            </a:ln>
          </p:spPr>
        </p:pic>
        <p:sp>
          <p:nvSpPr>
            <p:cNvPr id="1582" name="Google Shape;1582;g2509b96e28f_3_7125"/>
            <p:cNvSpPr/>
            <p:nvPr/>
          </p:nvSpPr>
          <p:spPr>
            <a:xfrm>
              <a:off x="8703675" y="720350"/>
              <a:ext cx="228300" cy="238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g2509b96e28f_3_7125"/>
            <p:cNvSpPr/>
            <p:nvPr/>
          </p:nvSpPr>
          <p:spPr>
            <a:xfrm>
              <a:off x="8703675" y="2873750"/>
              <a:ext cx="228300" cy="2286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g2509b96e28f_3_7125"/>
          <p:cNvGrpSpPr/>
          <p:nvPr/>
        </p:nvGrpSpPr>
        <p:grpSpPr>
          <a:xfrm>
            <a:off x="8597722" y="359380"/>
            <a:ext cx="440066" cy="228529"/>
            <a:chOff x="304150" y="1012425"/>
            <a:chExt cx="7007425" cy="3639000"/>
          </a:xfrm>
        </p:grpSpPr>
        <p:sp>
          <p:nvSpPr>
            <p:cNvPr id="1585" name="Google Shape;1585;g2509b96e28f_3_7125"/>
            <p:cNvSpPr/>
            <p:nvPr/>
          </p:nvSpPr>
          <p:spPr>
            <a:xfrm>
              <a:off x="304150" y="1012425"/>
              <a:ext cx="7007425" cy="3639000"/>
            </a:xfrm>
            <a:custGeom>
              <a:rect b="b" l="l" r="r" t="t"/>
              <a:pathLst>
                <a:path extrusionOk="0" fill="none" h="145560" w="280297">
                  <a:moveTo>
                    <a:pt x="280297" y="72780"/>
                  </a:moveTo>
                  <a:cubicBezTo>
                    <a:pt x="280297" y="112920"/>
                    <a:pt x="217573" y="145560"/>
                    <a:pt x="140106" y="145560"/>
                  </a:cubicBezTo>
                  <a:cubicBezTo>
                    <a:pt x="62724" y="145560"/>
                    <a:pt x="1" y="112920"/>
                    <a:pt x="1" y="72780"/>
                  </a:cubicBezTo>
                  <a:cubicBezTo>
                    <a:pt x="1" y="32556"/>
                    <a:pt x="62724" y="1"/>
                    <a:pt x="140106" y="1"/>
                  </a:cubicBezTo>
                  <a:cubicBezTo>
                    <a:pt x="217573" y="1"/>
                    <a:pt x="280297" y="32556"/>
                    <a:pt x="28029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g2509b96e28f_3_7125"/>
            <p:cNvSpPr/>
            <p:nvPr/>
          </p:nvSpPr>
          <p:spPr>
            <a:xfrm>
              <a:off x="1211775" y="1012425"/>
              <a:ext cx="5192200" cy="3639000"/>
            </a:xfrm>
            <a:custGeom>
              <a:rect b="b" l="l" r="r" t="t"/>
              <a:pathLst>
                <a:path extrusionOk="0" fill="none" h="145560" w="207688">
                  <a:moveTo>
                    <a:pt x="207687" y="72780"/>
                  </a:moveTo>
                  <a:cubicBezTo>
                    <a:pt x="207687" y="112920"/>
                    <a:pt x="161241" y="145560"/>
                    <a:pt x="103801" y="145560"/>
                  </a:cubicBezTo>
                  <a:cubicBezTo>
                    <a:pt x="46447" y="145560"/>
                    <a:pt x="1" y="112920"/>
                    <a:pt x="1" y="72780"/>
                  </a:cubicBezTo>
                  <a:cubicBezTo>
                    <a:pt x="1" y="32556"/>
                    <a:pt x="46447" y="1"/>
                    <a:pt x="103801" y="1"/>
                  </a:cubicBezTo>
                  <a:cubicBezTo>
                    <a:pt x="161241" y="1"/>
                    <a:pt x="207687" y="32556"/>
                    <a:pt x="207687"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g2509b96e28f_3_7125"/>
            <p:cNvSpPr/>
            <p:nvPr/>
          </p:nvSpPr>
          <p:spPr>
            <a:xfrm>
              <a:off x="2147100" y="1012425"/>
              <a:ext cx="3321550" cy="3639000"/>
            </a:xfrm>
            <a:custGeom>
              <a:rect b="b" l="l" r="r" t="t"/>
              <a:pathLst>
                <a:path extrusionOk="0" fill="none" h="145560" w="132862">
                  <a:moveTo>
                    <a:pt x="132861" y="72780"/>
                  </a:moveTo>
                  <a:cubicBezTo>
                    <a:pt x="132861" y="112920"/>
                    <a:pt x="103119" y="145560"/>
                    <a:pt x="66388" y="145560"/>
                  </a:cubicBezTo>
                  <a:cubicBezTo>
                    <a:pt x="29743" y="145560"/>
                    <a:pt x="0" y="112920"/>
                    <a:pt x="0" y="72780"/>
                  </a:cubicBezTo>
                  <a:cubicBezTo>
                    <a:pt x="0" y="32556"/>
                    <a:pt x="29743" y="1"/>
                    <a:pt x="66388" y="1"/>
                  </a:cubicBezTo>
                  <a:cubicBezTo>
                    <a:pt x="103119" y="1"/>
                    <a:pt x="132861" y="32556"/>
                    <a:pt x="132861" y="72780"/>
                  </a:cubicBezTo>
                  <a:close/>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g2509b96e28f_3_7125"/>
            <p:cNvSpPr/>
            <p:nvPr/>
          </p:nvSpPr>
          <p:spPr>
            <a:xfrm>
              <a:off x="3806800" y="1012425"/>
              <a:ext cx="25" cy="3636875"/>
            </a:xfrm>
            <a:custGeom>
              <a:rect b="b" l="l" r="r" t="t"/>
              <a:pathLst>
                <a:path extrusionOk="0" fill="none" h="145475" w="1">
                  <a:moveTo>
                    <a:pt x="0" y="1"/>
                  </a:moveTo>
                  <a:lnTo>
                    <a:pt x="0" y="145475"/>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g2509b96e28f_3_7125"/>
            <p:cNvSpPr/>
            <p:nvPr/>
          </p:nvSpPr>
          <p:spPr>
            <a:xfrm>
              <a:off x="304150" y="2831925"/>
              <a:ext cx="7007425" cy="25"/>
            </a:xfrm>
            <a:custGeom>
              <a:rect b="b" l="l" r="r" t="t"/>
              <a:pathLst>
                <a:path extrusionOk="0" fill="none" h="1" w="280297">
                  <a:moveTo>
                    <a:pt x="280297" y="0"/>
                  </a:moveTo>
                  <a:lnTo>
                    <a:pt x="1" y="0"/>
                  </a:lnTo>
                </a:path>
              </a:pathLst>
            </a:custGeom>
            <a:noFill/>
            <a:ln cap="flat" cmpd="sng" w="9525">
              <a:solidFill>
                <a:schemeClr val="dk1"/>
              </a:solidFill>
              <a:prstDash val="solid"/>
              <a:miter lim="852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0" name="Google Shape;1590;g2509b96e28f_3_7125"/>
          <p:cNvSpPr/>
          <p:nvPr/>
        </p:nvSpPr>
        <p:spPr>
          <a:xfrm>
            <a:off x="1525425" y="4208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1" name="Google Shape;1591;g2509b96e28f_3_7125"/>
          <p:cNvPicPr preferRelativeResize="0"/>
          <p:nvPr/>
        </p:nvPicPr>
        <p:blipFill>
          <a:blip r:embed="rId4">
            <a:alphaModFix/>
          </a:blip>
          <a:stretch>
            <a:fillRect/>
          </a:stretch>
        </p:blipFill>
        <p:spPr>
          <a:xfrm flipH="1">
            <a:off x="-692497" y="3482400"/>
            <a:ext cx="2423445" cy="23820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29" Type="http://schemas.openxmlformats.org/officeDocument/2006/relationships/slideLayout" Target="../slideLayouts/slideLayout52.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slideLayout" Target="../slideLayouts/slideLayout54.xml"/><Relationship Id="rId30" Type="http://schemas.openxmlformats.org/officeDocument/2006/relationships/slideLayout" Target="../slideLayouts/slideLayout53.xml"/><Relationship Id="rId11" Type="http://schemas.openxmlformats.org/officeDocument/2006/relationships/slideLayout" Target="../slideLayouts/slideLayout34.xml"/><Relationship Id="rId33" Type="http://schemas.openxmlformats.org/officeDocument/2006/relationships/slideLayout" Target="../slideLayouts/slideLayout56.xml"/><Relationship Id="rId10" Type="http://schemas.openxmlformats.org/officeDocument/2006/relationships/slideLayout" Target="../slideLayouts/slideLayout33.xml"/><Relationship Id="rId32" Type="http://schemas.openxmlformats.org/officeDocument/2006/relationships/slideLayout" Target="../slideLayouts/slideLayout55.xml"/><Relationship Id="rId13" Type="http://schemas.openxmlformats.org/officeDocument/2006/relationships/slideLayout" Target="../slideLayouts/slideLayout36.xml"/><Relationship Id="rId35" Type="http://schemas.openxmlformats.org/officeDocument/2006/relationships/theme" Target="../theme/theme4.xml"/><Relationship Id="rId12" Type="http://schemas.openxmlformats.org/officeDocument/2006/relationships/slideLayout" Target="../slideLayouts/slideLayout35.xml"/><Relationship Id="rId34" Type="http://schemas.openxmlformats.org/officeDocument/2006/relationships/slideLayout" Target="../slideLayouts/slideLayout57.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5" Type="http://schemas.openxmlformats.org/officeDocument/2006/relationships/slideLayout" Target="../slideLayouts/slideLayout62.xml"/><Relationship Id="rId6" Type="http://schemas.openxmlformats.org/officeDocument/2006/relationships/slideLayout" Target="../slideLayouts/slideLayout63.xml"/><Relationship Id="rId29" Type="http://schemas.openxmlformats.org/officeDocument/2006/relationships/slideLayout" Target="../slideLayouts/slideLayout86.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11" Type="http://schemas.openxmlformats.org/officeDocument/2006/relationships/slideLayout" Target="../slideLayouts/slideLayout68.xml"/><Relationship Id="rId33" Type="http://schemas.openxmlformats.org/officeDocument/2006/relationships/slideLayout" Target="../slideLayouts/slideLayout90.xml"/><Relationship Id="rId10" Type="http://schemas.openxmlformats.org/officeDocument/2006/relationships/slideLayout" Target="../slideLayouts/slideLayout67.xml"/><Relationship Id="rId32" Type="http://schemas.openxmlformats.org/officeDocument/2006/relationships/slideLayout" Target="../slideLayouts/slideLayout89.xml"/><Relationship Id="rId13" Type="http://schemas.openxmlformats.org/officeDocument/2006/relationships/slideLayout" Target="../slideLayouts/slideLayout70.xml"/><Relationship Id="rId35" Type="http://schemas.openxmlformats.org/officeDocument/2006/relationships/theme" Target="../theme/theme5.xml"/><Relationship Id="rId12" Type="http://schemas.openxmlformats.org/officeDocument/2006/relationships/slideLayout" Target="../slideLayouts/slideLayout69.xml"/><Relationship Id="rId34" Type="http://schemas.openxmlformats.org/officeDocument/2006/relationships/slideLayout" Target="../slideLayouts/slideLayout91.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1.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5" Type="http://schemas.openxmlformats.org/officeDocument/2006/relationships/slideLayout" Target="../slideLayouts/slideLayout96.xml"/><Relationship Id="rId6" Type="http://schemas.openxmlformats.org/officeDocument/2006/relationships/slideLayout" Target="../slideLayouts/slideLayout97.xml"/><Relationship Id="rId29" Type="http://schemas.openxmlformats.org/officeDocument/2006/relationships/slideLayout" Target="../slideLayouts/slideLayout120.xml"/><Relationship Id="rId7" Type="http://schemas.openxmlformats.org/officeDocument/2006/relationships/slideLayout" Target="../slideLayouts/slideLayout98.xml"/><Relationship Id="rId8" Type="http://schemas.openxmlformats.org/officeDocument/2006/relationships/slideLayout" Target="../slideLayouts/slideLayout99.xml"/><Relationship Id="rId31" Type="http://schemas.openxmlformats.org/officeDocument/2006/relationships/slideLayout" Target="../slideLayouts/slideLayout122.xml"/><Relationship Id="rId30" Type="http://schemas.openxmlformats.org/officeDocument/2006/relationships/slideLayout" Target="../slideLayouts/slideLayout121.xml"/><Relationship Id="rId11" Type="http://schemas.openxmlformats.org/officeDocument/2006/relationships/slideLayout" Target="../slideLayouts/slideLayout102.xml"/><Relationship Id="rId33" Type="http://schemas.openxmlformats.org/officeDocument/2006/relationships/slideLayout" Target="../slideLayouts/slideLayout124.xml"/><Relationship Id="rId10" Type="http://schemas.openxmlformats.org/officeDocument/2006/relationships/slideLayout" Target="../slideLayouts/slideLayout101.xml"/><Relationship Id="rId32" Type="http://schemas.openxmlformats.org/officeDocument/2006/relationships/slideLayout" Target="../slideLayouts/slideLayout123.xml"/><Relationship Id="rId13" Type="http://schemas.openxmlformats.org/officeDocument/2006/relationships/slideLayout" Target="../slideLayouts/slideLayout104.xml"/><Relationship Id="rId35" Type="http://schemas.openxmlformats.org/officeDocument/2006/relationships/theme" Target="../theme/theme2.xml"/><Relationship Id="rId12" Type="http://schemas.openxmlformats.org/officeDocument/2006/relationships/slideLayout" Target="../slideLayouts/slideLayout103.xml"/><Relationship Id="rId34" Type="http://schemas.openxmlformats.org/officeDocument/2006/relationships/slideLayout" Target="../slideLayouts/slideLayout125.xml"/><Relationship Id="rId15" Type="http://schemas.openxmlformats.org/officeDocument/2006/relationships/slideLayout" Target="../slideLayouts/slideLayout106.xml"/><Relationship Id="rId14" Type="http://schemas.openxmlformats.org/officeDocument/2006/relationships/slideLayout" Target="../slideLayouts/slideLayout105.xml"/><Relationship Id="rId17" Type="http://schemas.openxmlformats.org/officeDocument/2006/relationships/slideLayout" Target="../slideLayouts/slideLayout108.xml"/><Relationship Id="rId16" Type="http://schemas.openxmlformats.org/officeDocument/2006/relationships/slideLayout" Target="../slideLayouts/slideLayout107.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8"/>
          <p:cNvSpPr txBox="1"/>
          <p:nvPr>
            <p:ph idx="1" type="body"/>
          </p:nvPr>
        </p:nvSpPr>
        <p:spPr>
          <a:xfrm>
            <a:off x="468316" y="951549"/>
            <a:ext cx="8243887" cy="3759042"/>
          </a:xfrm>
          <a:prstGeom prst="rect">
            <a:avLst/>
          </a:prstGeom>
          <a:noFill/>
          <a:ln>
            <a:noFill/>
          </a:ln>
        </p:spPr>
        <p:txBody>
          <a:bodyPr anchorCtr="0" anchor="t" bIns="0" lIns="0" spcFirstLastPara="1" rIns="0" wrap="square" tIns="0">
            <a:noAutofit/>
          </a:bodyPr>
          <a:lstStyle>
            <a:lvl1pPr indent="-330200" lvl="0" marL="457200" marR="0" rtl="0" algn="l">
              <a:lnSpc>
                <a:spcPct val="120000"/>
              </a:lnSpc>
              <a:spcBef>
                <a:spcPts val="75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20000"/>
              </a:lnSpc>
              <a:spcBef>
                <a:spcPts val="376"/>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0000"/>
              </a:lnSpc>
              <a:spcBef>
                <a:spcPts val="37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20000"/>
              </a:lnSpc>
              <a:spcBef>
                <a:spcPts val="37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20000"/>
              </a:lnSpc>
              <a:spcBef>
                <a:spcPts val="37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4325" lvl="5" marL="2743200" marR="0" rtl="0" algn="l">
              <a:lnSpc>
                <a:spcPct val="90000"/>
              </a:lnSpc>
              <a:spcBef>
                <a:spcPts val="376"/>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6"/>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6"/>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6"/>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1" name="Google Shape;11;p38"/>
          <p:cNvSpPr txBox="1"/>
          <p:nvPr>
            <p:ph idx="10" type="dt"/>
          </p:nvPr>
        </p:nvSpPr>
        <p:spPr>
          <a:xfrm>
            <a:off x="7754400" y="4876200"/>
            <a:ext cx="532800" cy="12311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9pPr>
          </a:lstStyle>
          <a:p/>
        </p:txBody>
      </p:sp>
      <p:sp>
        <p:nvSpPr>
          <p:cNvPr id="12" name="Google Shape;12;p38"/>
          <p:cNvSpPr txBox="1"/>
          <p:nvPr>
            <p:ph idx="11" type="ftr"/>
          </p:nvPr>
        </p:nvSpPr>
        <p:spPr>
          <a:xfrm>
            <a:off x="466725" y="4876200"/>
            <a:ext cx="6063501" cy="12311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4" u="none" cap="none" strike="noStrike">
                <a:solidFill>
                  <a:schemeClr val="dk1"/>
                </a:solidFill>
                <a:latin typeface="Arial"/>
                <a:ea typeface="Arial"/>
                <a:cs typeface="Arial"/>
                <a:sym typeface="Arial"/>
              </a:defRPr>
            </a:lvl9pPr>
          </a:lstStyle>
          <a:p/>
        </p:txBody>
      </p:sp>
      <p:sp>
        <p:nvSpPr>
          <p:cNvPr id="13" name="Google Shape;13;p38"/>
          <p:cNvSpPr txBox="1"/>
          <p:nvPr>
            <p:ph idx="12" type="sldNum"/>
          </p:nvPr>
        </p:nvSpPr>
        <p:spPr>
          <a:xfrm>
            <a:off x="8489000" y="4876200"/>
            <a:ext cx="223200" cy="123111"/>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38"/>
          <p:cNvSpPr txBox="1"/>
          <p:nvPr>
            <p:ph type="title"/>
          </p:nvPr>
        </p:nvSpPr>
        <p:spPr>
          <a:xfrm>
            <a:off x="466727" y="356400"/>
            <a:ext cx="8245475" cy="4320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99">
          <p15:clr>
            <a:srgbClr val="F26B43"/>
          </p15:clr>
        </p15:guide>
        <p15:guide id="2" pos="295">
          <p15:clr>
            <a:srgbClr val="F26B43"/>
          </p15:clr>
        </p15:guide>
        <p15:guide id="3" orient="horz" pos="2967">
          <p15:clr>
            <a:srgbClr val="F26B43"/>
          </p15:clr>
        </p15:guide>
        <p15:guide id="4" pos="54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2" name="Shape 232"/>
        <p:cNvGrpSpPr/>
        <p:nvPr/>
      </p:nvGrpSpPr>
      <p:grpSpPr>
        <a:xfrm>
          <a:off x="0" y="0"/>
          <a:ext cx="0" cy="0"/>
          <a:chOff x="0" y="0"/>
          <a:chExt cx="0" cy="0"/>
        </a:xfrm>
      </p:grpSpPr>
      <p:sp>
        <p:nvSpPr>
          <p:cNvPr id="233" name="Google Shape;233;g2509b96e28f_3_1300"/>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1pPr>
            <a:lvl2pPr lvl="1"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2pPr>
            <a:lvl3pPr lvl="2"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3pPr>
            <a:lvl4pPr lvl="3"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4pPr>
            <a:lvl5pPr lvl="4"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5pPr>
            <a:lvl6pPr lvl="5"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6pPr>
            <a:lvl7pPr lvl="6"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7pPr>
            <a:lvl8pPr lvl="7"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8pPr>
            <a:lvl9pPr lvl="8"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9pPr>
          </a:lstStyle>
          <a:p/>
        </p:txBody>
      </p:sp>
      <p:sp>
        <p:nvSpPr>
          <p:cNvPr id="234" name="Google Shape;234;g2509b96e28f_3_1300"/>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indent="-330200" lvl="1" marL="9144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2pPr>
            <a:lvl3pPr indent="-330200" lvl="2" marL="13716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3pPr>
            <a:lvl4pPr indent="-330200" lvl="3" marL="18288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4pPr>
            <a:lvl5pPr indent="-330200" lvl="4" marL="22860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5pPr>
            <a:lvl6pPr indent="-330200" lvl="5" marL="27432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6pPr>
            <a:lvl7pPr indent="-330200" lvl="6" marL="32004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7pPr>
            <a:lvl8pPr indent="-330200" lvl="7" marL="36576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8pPr>
            <a:lvl9pPr indent="-330200" lvl="8" marL="41148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3" name="Shape 843"/>
        <p:cNvGrpSpPr/>
        <p:nvPr/>
      </p:nvGrpSpPr>
      <p:grpSpPr>
        <a:xfrm>
          <a:off x="0" y="0"/>
          <a:ext cx="0" cy="0"/>
          <a:chOff x="0" y="0"/>
          <a:chExt cx="0" cy="0"/>
        </a:xfrm>
      </p:grpSpPr>
      <p:sp>
        <p:nvSpPr>
          <p:cNvPr id="844" name="Google Shape;844;g2509b96e28f_3_5697"/>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1pPr>
            <a:lvl2pPr lvl="1"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2pPr>
            <a:lvl3pPr lvl="2"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3pPr>
            <a:lvl4pPr lvl="3"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4pPr>
            <a:lvl5pPr lvl="4"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5pPr>
            <a:lvl6pPr lvl="5"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6pPr>
            <a:lvl7pPr lvl="6"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7pPr>
            <a:lvl8pPr lvl="7"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8pPr>
            <a:lvl9pPr lvl="8"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9pPr>
          </a:lstStyle>
          <a:p/>
        </p:txBody>
      </p:sp>
      <p:sp>
        <p:nvSpPr>
          <p:cNvPr id="845" name="Google Shape;845;g2509b96e28f_3_5697"/>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indent="-330200" lvl="1" marL="9144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2pPr>
            <a:lvl3pPr indent="-330200" lvl="2" marL="13716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3pPr>
            <a:lvl4pPr indent="-330200" lvl="3" marL="18288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4pPr>
            <a:lvl5pPr indent="-330200" lvl="4" marL="22860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5pPr>
            <a:lvl6pPr indent="-330200" lvl="5" marL="27432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6pPr>
            <a:lvl7pPr indent="-330200" lvl="6" marL="32004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7pPr>
            <a:lvl8pPr indent="-330200" lvl="7" marL="36576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8pPr>
            <a:lvl9pPr indent="-330200" lvl="8" marL="41148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4" name="Shape 1454"/>
        <p:cNvGrpSpPr/>
        <p:nvPr/>
      </p:nvGrpSpPr>
      <p:grpSpPr>
        <a:xfrm>
          <a:off x="0" y="0"/>
          <a:ext cx="0" cy="0"/>
          <a:chOff x="0" y="0"/>
          <a:chExt cx="0" cy="0"/>
        </a:xfrm>
      </p:grpSpPr>
      <p:sp>
        <p:nvSpPr>
          <p:cNvPr id="1455" name="Google Shape;1455;g2509b96e28f_3_7005"/>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1pPr>
            <a:lvl2pPr lvl="1"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2pPr>
            <a:lvl3pPr lvl="2"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3pPr>
            <a:lvl4pPr lvl="3"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4pPr>
            <a:lvl5pPr lvl="4"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5pPr>
            <a:lvl6pPr lvl="5"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6pPr>
            <a:lvl7pPr lvl="6"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7pPr>
            <a:lvl8pPr lvl="7"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8pPr>
            <a:lvl9pPr lvl="8" rtl="0" algn="ctr">
              <a:spcBef>
                <a:spcPts val="0"/>
              </a:spcBef>
              <a:spcAft>
                <a:spcPts val="0"/>
              </a:spcAft>
              <a:buClr>
                <a:schemeClr val="dk1"/>
              </a:buClr>
              <a:buSzPts val="3000"/>
              <a:buFont typeface="Oswald"/>
              <a:buNone/>
              <a:defRPr b="1" sz="3000">
                <a:solidFill>
                  <a:schemeClr val="dk1"/>
                </a:solidFill>
                <a:latin typeface="Oswald"/>
                <a:ea typeface="Oswald"/>
                <a:cs typeface="Oswald"/>
                <a:sym typeface="Oswald"/>
              </a:defRPr>
            </a:lvl9pPr>
          </a:lstStyle>
          <a:p/>
        </p:txBody>
      </p:sp>
      <p:sp>
        <p:nvSpPr>
          <p:cNvPr id="1456" name="Google Shape;1456;g2509b96e28f_3_7005"/>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indent="-330200" lvl="1" marL="9144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2pPr>
            <a:lvl3pPr indent="-330200" lvl="2" marL="13716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3pPr>
            <a:lvl4pPr indent="-330200" lvl="3" marL="18288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4pPr>
            <a:lvl5pPr indent="-330200" lvl="4" marL="22860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5pPr>
            <a:lvl6pPr indent="-330200" lvl="5" marL="27432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6pPr>
            <a:lvl7pPr indent="-330200" lvl="6" marL="32004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7pPr>
            <a:lvl8pPr indent="-330200" lvl="7" marL="36576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8pPr>
            <a:lvl9pPr indent="-330200" lvl="8" marL="4114800" rtl="0">
              <a:lnSpc>
                <a:spcPct val="115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16.gif"/><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1.xml"/><Relationship Id="rId3" Type="http://schemas.openxmlformats.org/officeDocument/2006/relationships/image" Target="../media/image1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3.xml"/><Relationship Id="rId3" Type="http://schemas.openxmlformats.org/officeDocument/2006/relationships/image" Target="../media/image2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4.xml"/><Relationship Id="rId3" Type="http://schemas.openxmlformats.org/officeDocument/2006/relationships/image" Target="../media/image4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5.xml"/><Relationship Id="rId3" Type="http://schemas.openxmlformats.org/officeDocument/2006/relationships/hyperlink" Target="http://drive.google.com/file/d/1XBirfvs9GkXuGQUk1FF6h1mnH0YMfyIO/view" TargetMode="Externa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4.xml"/><Relationship Id="rId3" Type="http://schemas.openxmlformats.org/officeDocument/2006/relationships/image" Target="../media/image16.gif"/><Relationship Id="rId4" Type="http://schemas.openxmlformats.org/officeDocument/2006/relationships/image" Target="../media/image8.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68" name="Shape 2068"/>
        <p:cNvGrpSpPr/>
        <p:nvPr/>
      </p:nvGrpSpPr>
      <p:grpSpPr>
        <a:xfrm>
          <a:off x="0" y="0"/>
          <a:ext cx="0" cy="0"/>
          <a:chOff x="0" y="0"/>
          <a:chExt cx="0" cy="0"/>
        </a:xfrm>
      </p:grpSpPr>
      <p:sp>
        <p:nvSpPr>
          <p:cNvPr id="2069" name="Google Shape;2069;g2509b96e28f_3_1290"/>
          <p:cNvSpPr txBox="1"/>
          <p:nvPr>
            <p:ph type="ctrTitle"/>
          </p:nvPr>
        </p:nvSpPr>
        <p:spPr>
          <a:xfrm>
            <a:off x="4045925" y="1026650"/>
            <a:ext cx="4930200" cy="220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 </a:t>
            </a:r>
            <a:endParaRPr b="0"/>
          </a:p>
          <a:p>
            <a:pPr indent="0" lvl="0" marL="0" rtl="0" algn="ctr">
              <a:spcBef>
                <a:spcPts val="0"/>
              </a:spcBef>
              <a:spcAft>
                <a:spcPts val="0"/>
              </a:spcAft>
              <a:buNone/>
            </a:pPr>
            <a:r>
              <a:rPr b="0" lang="en-US" sz="1500"/>
              <a:t>(“double-apl”)</a:t>
            </a:r>
            <a:endParaRPr b="0" sz="1500"/>
          </a:p>
          <a:p>
            <a:pPr indent="0" lvl="0" marL="0" rtl="0" algn="ctr">
              <a:spcBef>
                <a:spcPts val="0"/>
              </a:spcBef>
              <a:spcAft>
                <a:spcPts val="0"/>
              </a:spcAft>
              <a:buNone/>
            </a:pPr>
            <a:r>
              <a:rPr b="0" lang="en-US" sz="1500"/>
              <a:t>A Practical Agent Programming Language</a:t>
            </a:r>
            <a:endParaRPr b="0" sz="1500"/>
          </a:p>
          <a:p>
            <a:pPr indent="0" lvl="0" marL="0" rtl="0" algn="l">
              <a:spcBef>
                <a:spcPts val="0"/>
              </a:spcBef>
              <a:spcAft>
                <a:spcPts val="0"/>
              </a:spcAft>
              <a:buNone/>
            </a:pPr>
            <a:r>
              <a:t/>
            </a:r>
            <a:endParaRPr b="0" sz="1500"/>
          </a:p>
          <a:p>
            <a:pPr indent="0" lvl="0" marL="0" rtl="0" algn="ctr">
              <a:spcBef>
                <a:spcPts val="0"/>
              </a:spcBef>
              <a:spcAft>
                <a:spcPts val="0"/>
              </a:spcAft>
              <a:buNone/>
            </a:pPr>
            <a:r>
              <a:rPr b="0" lang="en-US" sz="3500"/>
              <a:t>Final Presentation</a:t>
            </a:r>
            <a:endParaRPr b="0" sz="3500"/>
          </a:p>
        </p:txBody>
      </p:sp>
      <p:sp>
        <p:nvSpPr>
          <p:cNvPr id="2070" name="Google Shape;2070;g2509b96e28f_3_1290"/>
          <p:cNvSpPr txBox="1"/>
          <p:nvPr>
            <p:ph idx="1" type="subTitle"/>
          </p:nvPr>
        </p:nvSpPr>
        <p:spPr>
          <a:xfrm>
            <a:off x="4045920" y="3331300"/>
            <a:ext cx="4930200" cy="4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200"/>
              <a:t>Alvaro Armada Ruiz | Benedikt Krauss | Hajar Lachheb |</a:t>
            </a:r>
            <a:endParaRPr sz="1200"/>
          </a:p>
          <a:p>
            <a:pPr indent="0" lvl="0" marL="0" rtl="0" algn="ctr">
              <a:spcBef>
                <a:spcPts val="0"/>
              </a:spcBef>
              <a:spcAft>
                <a:spcPts val="0"/>
              </a:spcAft>
              <a:buNone/>
            </a:pPr>
            <a:r>
              <a:rPr lang="en-US" sz="1200"/>
              <a:t>Rubén Vera </a:t>
            </a:r>
            <a:r>
              <a:rPr lang="en-US" sz="1200"/>
              <a:t>Garcia</a:t>
            </a:r>
            <a:r>
              <a:rPr lang="en-US" sz="1200"/>
              <a:t> | Zixi Chen</a:t>
            </a:r>
            <a:endParaRPr sz="1200"/>
          </a:p>
          <a:p>
            <a:pPr indent="0" lvl="0" marL="0" rtl="0" algn="ctr">
              <a:spcBef>
                <a:spcPts val="0"/>
              </a:spcBef>
              <a:spcAft>
                <a:spcPts val="0"/>
              </a:spcAft>
              <a:buNone/>
            </a:pPr>
            <a:r>
              <a:t/>
            </a:r>
            <a:endParaRPr sz="1200"/>
          </a:p>
        </p:txBody>
      </p:sp>
      <p:pic>
        <p:nvPicPr>
          <p:cNvPr id="2071" name="Google Shape;2071;g2509b96e28f_3_1290"/>
          <p:cNvPicPr preferRelativeResize="0"/>
          <p:nvPr/>
        </p:nvPicPr>
        <p:blipFill>
          <a:blip r:embed="rId3">
            <a:alphaModFix/>
          </a:blip>
          <a:stretch>
            <a:fillRect/>
          </a:stretch>
        </p:blipFill>
        <p:spPr>
          <a:xfrm>
            <a:off x="722375" y="539500"/>
            <a:ext cx="3323550" cy="4064700"/>
          </a:xfrm>
          <a:prstGeom prst="rect">
            <a:avLst/>
          </a:prstGeom>
          <a:noFill/>
          <a:ln>
            <a:noFill/>
          </a:ln>
        </p:spPr>
      </p:pic>
      <p:pic>
        <p:nvPicPr>
          <p:cNvPr id="2072" name="Google Shape;2072;g2509b96e28f_3_1290"/>
          <p:cNvPicPr preferRelativeResize="0"/>
          <p:nvPr/>
        </p:nvPicPr>
        <p:blipFill>
          <a:blip r:embed="rId4">
            <a:alphaModFix/>
          </a:blip>
          <a:stretch>
            <a:fillRect/>
          </a:stretch>
        </p:blipFill>
        <p:spPr>
          <a:xfrm>
            <a:off x="162175" y="2033875"/>
            <a:ext cx="825000" cy="594100"/>
          </a:xfrm>
          <a:prstGeom prst="rect">
            <a:avLst/>
          </a:prstGeom>
          <a:noFill/>
          <a:ln>
            <a:noFill/>
          </a:ln>
        </p:spPr>
      </p:pic>
      <p:sp>
        <p:nvSpPr>
          <p:cNvPr id="2073" name="Google Shape;2073;g2509b96e28f_3_1290"/>
          <p:cNvSpPr/>
          <p:nvPr/>
        </p:nvSpPr>
        <p:spPr>
          <a:xfrm>
            <a:off x="1966025"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g2509b96e28f_3_1290"/>
          <p:cNvPicPr preferRelativeResize="0"/>
          <p:nvPr/>
        </p:nvPicPr>
        <p:blipFill>
          <a:blip r:embed="rId5">
            <a:alphaModFix/>
          </a:blip>
          <a:stretch>
            <a:fillRect/>
          </a:stretch>
        </p:blipFill>
        <p:spPr>
          <a:xfrm flipH="1">
            <a:off x="-579947" y="4140500"/>
            <a:ext cx="2423445" cy="2382002"/>
          </a:xfrm>
          <a:prstGeom prst="rect">
            <a:avLst/>
          </a:prstGeom>
          <a:noFill/>
          <a:ln>
            <a:noFill/>
          </a:ln>
        </p:spPr>
      </p:pic>
      <p:pic>
        <p:nvPicPr>
          <p:cNvPr id="2075" name="Google Shape;2075;g2509b96e28f_3_1290"/>
          <p:cNvPicPr preferRelativeResize="0"/>
          <p:nvPr/>
        </p:nvPicPr>
        <p:blipFill rotWithShape="1">
          <a:blip r:embed="rId6">
            <a:alphaModFix/>
          </a:blip>
          <a:srcRect b="0" l="0" r="0" t="0"/>
          <a:stretch/>
        </p:blipFill>
        <p:spPr>
          <a:xfrm>
            <a:off x="5907580" y="1331455"/>
            <a:ext cx="1206875" cy="512000"/>
          </a:xfrm>
          <a:prstGeom prst="rect">
            <a:avLst/>
          </a:prstGeom>
          <a:noFill/>
          <a:ln>
            <a:noFill/>
          </a:ln>
        </p:spPr>
      </p:pic>
      <p:sp>
        <p:nvSpPr>
          <p:cNvPr id="2076" name="Google Shape;2076;g2509b96e28f_3_1290"/>
          <p:cNvSpPr txBox="1"/>
          <p:nvPr/>
        </p:nvSpPr>
        <p:spPr>
          <a:xfrm>
            <a:off x="5011025" y="421710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dk1"/>
                </a:solidFill>
                <a:latin typeface="Oswald"/>
                <a:ea typeface="Oswald"/>
                <a:cs typeface="Oswald"/>
                <a:sym typeface="Oswald"/>
              </a:rPr>
              <a:t>MASD Course - Universitat </a:t>
            </a:r>
            <a:r>
              <a:rPr lang="en-US" sz="1100">
                <a:solidFill>
                  <a:schemeClr val="dk1"/>
                </a:solidFill>
                <a:latin typeface="Oswald"/>
                <a:ea typeface="Oswald"/>
                <a:cs typeface="Oswald"/>
                <a:sym typeface="Oswald"/>
              </a:rPr>
              <a:t>Politècnica</a:t>
            </a:r>
            <a:r>
              <a:rPr lang="en-US" sz="1100">
                <a:solidFill>
                  <a:schemeClr val="dk1"/>
                </a:solidFill>
                <a:latin typeface="Oswald"/>
                <a:ea typeface="Oswald"/>
                <a:cs typeface="Oswald"/>
                <a:sym typeface="Oswald"/>
              </a:rPr>
              <a:t> De Catalunya</a:t>
            </a:r>
            <a:endParaRPr sz="1100">
              <a:solidFill>
                <a:schemeClr val="dk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56" name="Shape 2156"/>
        <p:cNvGrpSpPr/>
        <p:nvPr/>
      </p:nvGrpSpPr>
      <p:grpSpPr>
        <a:xfrm>
          <a:off x="0" y="0"/>
          <a:ext cx="0" cy="0"/>
          <a:chOff x="0" y="0"/>
          <a:chExt cx="0" cy="0"/>
        </a:xfrm>
      </p:grpSpPr>
      <p:sp>
        <p:nvSpPr>
          <p:cNvPr id="2157" name="Google Shape;2157;g2509b96e28f_3_7796"/>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     Multi-Agent Design</a:t>
            </a:r>
            <a:endParaRPr/>
          </a:p>
        </p:txBody>
      </p:sp>
      <p:pic>
        <p:nvPicPr>
          <p:cNvPr id="2158" name="Google Shape;2158;g2509b96e28f_3_7796"/>
          <p:cNvPicPr preferRelativeResize="0"/>
          <p:nvPr/>
        </p:nvPicPr>
        <p:blipFill>
          <a:blip r:embed="rId3">
            <a:alphaModFix/>
          </a:blip>
          <a:stretch>
            <a:fillRect/>
          </a:stretch>
        </p:blipFill>
        <p:spPr>
          <a:xfrm>
            <a:off x="1400625" y="3047287"/>
            <a:ext cx="6924624" cy="1307875"/>
          </a:xfrm>
          <a:prstGeom prst="rect">
            <a:avLst/>
          </a:prstGeom>
          <a:noFill/>
          <a:ln cap="flat" cmpd="sng" w="19050">
            <a:solidFill>
              <a:schemeClr val="dk2"/>
            </a:solidFill>
            <a:prstDash val="solid"/>
            <a:round/>
            <a:headEnd len="sm" w="sm" type="none"/>
            <a:tailEnd len="sm" w="sm" type="none"/>
          </a:ln>
        </p:spPr>
      </p:pic>
      <p:sp>
        <p:nvSpPr>
          <p:cNvPr id="2159" name="Google Shape;2159;g2509b96e28f_3_7796"/>
          <p:cNvSpPr txBox="1"/>
          <p:nvPr/>
        </p:nvSpPr>
        <p:spPr>
          <a:xfrm>
            <a:off x="881450" y="1000550"/>
            <a:ext cx="76992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swald"/>
                <a:ea typeface="Oswald"/>
                <a:cs typeface="Oswald"/>
                <a:sym typeface="Oswald"/>
              </a:rPr>
              <a:t>Our Multi-Agent Design is based on </a:t>
            </a:r>
            <a:r>
              <a:rPr lang="en-US">
                <a:solidFill>
                  <a:schemeClr val="dk2"/>
                </a:solidFill>
                <a:latin typeface="Oswald"/>
                <a:ea typeface="Oswald"/>
                <a:cs typeface="Oswald"/>
                <a:sym typeface="Oswald"/>
              </a:rPr>
              <a:t>GAIA v.2</a:t>
            </a:r>
            <a:r>
              <a:rPr lang="en-US">
                <a:latin typeface="Oswald"/>
                <a:ea typeface="Oswald"/>
                <a:cs typeface="Oswald"/>
                <a:sym typeface="Oswald"/>
              </a:rPr>
              <a:t> and takes these elements </a:t>
            </a:r>
            <a:r>
              <a:rPr lang="en-US">
                <a:solidFill>
                  <a:schemeClr val="dk1"/>
                </a:solidFill>
                <a:latin typeface="Oswald"/>
                <a:ea typeface="Oswald"/>
                <a:cs typeface="Oswald"/>
                <a:sym typeface="Oswald"/>
              </a:rPr>
              <a:t>into consideration </a:t>
            </a:r>
            <a:r>
              <a:rPr lang="en-US">
                <a:latin typeface="Oswald"/>
                <a:ea typeface="Oswald"/>
                <a:cs typeface="Oswald"/>
                <a:sym typeface="Oswald"/>
              </a:rPr>
              <a:t>:</a:t>
            </a:r>
            <a:endParaRPr>
              <a:latin typeface="Oswald"/>
              <a:ea typeface="Oswald"/>
              <a:cs typeface="Oswald"/>
              <a:sym typeface="Oswald"/>
            </a:endParaRPr>
          </a:p>
          <a:p>
            <a:pPr indent="0" lvl="0" marL="0" rtl="0" algn="ctr">
              <a:spcBef>
                <a:spcPts val="0"/>
              </a:spcBef>
              <a:spcAft>
                <a:spcPts val="0"/>
              </a:spcAft>
              <a:buNone/>
            </a:pPr>
            <a:r>
              <a:t/>
            </a:r>
            <a:endParaRPr>
              <a:latin typeface="Oswald"/>
              <a:ea typeface="Oswald"/>
              <a:cs typeface="Oswald"/>
              <a:sym typeface="Oswald"/>
            </a:endParaRPr>
          </a:p>
          <a:p>
            <a:pPr indent="-323850" lvl="0" marL="457200" rtl="0" algn="l">
              <a:spcBef>
                <a:spcPts val="0"/>
              </a:spcBef>
              <a:spcAft>
                <a:spcPts val="0"/>
              </a:spcAft>
              <a:buClr>
                <a:schemeClr val="dk2"/>
              </a:buClr>
              <a:buSzPts val="1500"/>
              <a:buFont typeface="Oswald Medium"/>
              <a:buChar char="-"/>
            </a:pPr>
            <a:r>
              <a:rPr lang="en-US">
                <a:solidFill>
                  <a:schemeClr val="dk2"/>
                </a:solidFill>
                <a:latin typeface="Oswald Medium"/>
                <a:ea typeface="Oswald Medium"/>
                <a:cs typeface="Oswald Medium"/>
                <a:sym typeface="Oswald Medium"/>
              </a:rPr>
              <a:t>Sub Organizations Description</a:t>
            </a:r>
            <a:endParaRPr>
              <a:solidFill>
                <a:schemeClr val="dk2"/>
              </a:solidFill>
              <a:latin typeface="Oswald Medium"/>
              <a:ea typeface="Oswald Medium"/>
              <a:cs typeface="Oswald Medium"/>
              <a:sym typeface="Oswald Medium"/>
            </a:endParaRPr>
          </a:p>
          <a:p>
            <a:pPr indent="-323850" lvl="0" marL="457200" rtl="0" algn="l">
              <a:spcBef>
                <a:spcPts val="0"/>
              </a:spcBef>
              <a:spcAft>
                <a:spcPts val="0"/>
              </a:spcAft>
              <a:buClr>
                <a:schemeClr val="dk2"/>
              </a:buClr>
              <a:buSzPts val="1500"/>
              <a:buFont typeface="Oswald Medium"/>
              <a:buChar char="-"/>
            </a:pPr>
            <a:r>
              <a:rPr lang="en-US">
                <a:solidFill>
                  <a:schemeClr val="dk2"/>
                </a:solidFill>
                <a:latin typeface="Oswald Medium"/>
                <a:ea typeface="Oswald Medium"/>
                <a:cs typeface="Oswald Medium"/>
                <a:sym typeface="Oswald Medium"/>
              </a:rPr>
              <a:t>Environmental Model</a:t>
            </a:r>
            <a:endParaRPr>
              <a:solidFill>
                <a:schemeClr val="dk2"/>
              </a:solidFill>
              <a:latin typeface="Oswald Medium"/>
              <a:ea typeface="Oswald Medium"/>
              <a:cs typeface="Oswald Medium"/>
              <a:sym typeface="Oswald Medium"/>
            </a:endParaRPr>
          </a:p>
          <a:p>
            <a:pPr indent="-323850" lvl="0" marL="457200" rtl="0" algn="l">
              <a:spcBef>
                <a:spcPts val="0"/>
              </a:spcBef>
              <a:spcAft>
                <a:spcPts val="0"/>
              </a:spcAft>
              <a:buClr>
                <a:schemeClr val="dk2"/>
              </a:buClr>
              <a:buSzPts val="1500"/>
              <a:buFont typeface="Oswald Medium"/>
              <a:buChar char="-"/>
            </a:pPr>
            <a:r>
              <a:rPr lang="en-US">
                <a:solidFill>
                  <a:schemeClr val="dk2"/>
                </a:solidFill>
                <a:latin typeface="Oswald Medium"/>
                <a:ea typeface="Oswald Medium"/>
                <a:cs typeface="Oswald Medium"/>
                <a:sym typeface="Oswald Medium"/>
              </a:rPr>
              <a:t>Role Model </a:t>
            </a:r>
            <a:endParaRPr>
              <a:solidFill>
                <a:schemeClr val="dk2"/>
              </a:solidFill>
              <a:latin typeface="Oswald Medium"/>
              <a:ea typeface="Oswald Medium"/>
              <a:cs typeface="Oswald Medium"/>
              <a:sym typeface="Oswald Medium"/>
            </a:endParaRPr>
          </a:p>
          <a:p>
            <a:pPr indent="-323850" lvl="0" marL="457200" rtl="0" algn="l">
              <a:spcBef>
                <a:spcPts val="0"/>
              </a:spcBef>
              <a:spcAft>
                <a:spcPts val="0"/>
              </a:spcAft>
              <a:buClr>
                <a:schemeClr val="dk2"/>
              </a:buClr>
              <a:buSzPts val="1500"/>
              <a:buFont typeface="Oswald Medium"/>
              <a:buChar char="-"/>
            </a:pPr>
            <a:r>
              <a:rPr lang="en-US">
                <a:solidFill>
                  <a:schemeClr val="dk2"/>
                </a:solidFill>
                <a:latin typeface="Oswald Medium"/>
                <a:ea typeface="Oswald Medium"/>
                <a:cs typeface="Oswald Medium"/>
                <a:sym typeface="Oswald Medium"/>
              </a:rPr>
              <a:t>Interaction Model</a:t>
            </a:r>
            <a:endParaRPr>
              <a:solidFill>
                <a:schemeClr val="dk2"/>
              </a:solidFill>
              <a:latin typeface="Oswald Medium"/>
              <a:ea typeface="Oswald Medium"/>
              <a:cs typeface="Oswald Medium"/>
              <a:sym typeface="Oswald Medium"/>
            </a:endParaRPr>
          </a:p>
          <a:p>
            <a:pPr indent="-323850" lvl="0" marL="457200" rtl="0" algn="l">
              <a:spcBef>
                <a:spcPts val="0"/>
              </a:spcBef>
              <a:spcAft>
                <a:spcPts val="0"/>
              </a:spcAft>
              <a:buClr>
                <a:schemeClr val="dk2"/>
              </a:buClr>
              <a:buSzPts val="1500"/>
              <a:buFont typeface="Oswald Medium"/>
              <a:buChar char="-"/>
            </a:pPr>
            <a:r>
              <a:rPr lang="en-US">
                <a:solidFill>
                  <a:schemeClr val="dk2"/>
                </a:solidFill>
                <a:latin typeface="Oswald Medium"/>
                <a:ea typeface="Oswald Medium"/>
                <a:cs typeface="Oswald Medium"/>
                <a:sym typeface="Oswald Medium"/>
              </a:rPr>
              <a:t>Organizational Structure and Rules</a:t>
            </a:r>
            <a:endParaRPr>
              <a:solidFill>
                <a:schemeClr val="dk2"/>
              </a:solidFill>
              <a:latin typeface="Oswald Medium"/>
              <a:ea typeface="Oswald Medium"/>
              <a:cs typeface="Oswald Medium"/>
              <a:sym typeface="Oswald Medium"/>
            </a:endParaRPr>
          </a:p>
          <a:p>
            <a:pPr indent="-323850" lvl="0" marL="457200" rtl="0" algn="l">
              <a:spcBef>
                <a:spcPts val="0"/>
              </a:spcBef>
              <a:spcAft>
                <a:spcPts val="0"/>
              </a:spcAft>
              <a:buClr>
                <a:schemeClr val="dk2"/>
              </a:buClr>
              <a:buSzPts val="1500"/>
              <a:buFont typeface="Oswald Medium"/>
              <a:buChar char="-"/>
            </a:pPr>
            <a:r>
              <a:rPr lang="en-US">
                <a:solidFill>
                  <a:schemeClr val="dk2"/>
                </a:solidFill>
                <a:latin typeface="Oswald Medium"/>
                <a:ea typeface="Oswald Medium"/>
                <a:cs typeface="Oswald Medium"/>
                <a:sym typeface="Oswald Medium"/>
              </a:rPr>
              <a:t>Agent &amp; Service </a:t>
            </a:r>
            <a:r>
              <a:rPr lang="en-US">
                <a:solidFill>
                  <a:schemeClr val="dk2"/>
                </a:solidFill>
                <a:latin typeface="Oswald Medium"/>
                <a:ea typeface="Oswald Medium"/>
                <a:cs typeface="Oswald Medium"/>
                <a:sym typeface="Oswald Medium"/>
              </a:rPr>
              <a:t>Model</a:t>
            </a:r>
            <a:r>
              <a:rPr lang="en-US">
                <a:solidFill>
                  <a:schemeClr val="dk2"/>
                </a:solidFill>
                <a:latin typeface="Oswald Medium"/>
                <a:ea typeface="Oswald Medium"/>
                <a:cs typeface="Oswald Medium"/>
                <a:sym typeface="Oswald Medium"/>
              </a:rPr>
              <a:t> </a:t>
            </a:r>
            <a:endParaRPr>
              <a:solidFill>
                <a:schemeClr val="dk2"/>
              </a:solidFill>
              <a:latin typeface="Oswald Medium"/>
              <a:ea typeface="Oswald Medium"/>
              <a:cs typeface="Oswald Medium"/>
              <a:sym typeface="Oswal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63" name="Shape 2163"/>
        <p:cNvGrpSpPr/>
        <p:nvPr/>
      </p:nvGrpSpPr>
      <p:grpSpPr>
        <a:xfrm>
          <a:off x="0" y="0"/>
          <a:ext cx="0" cy="0"/>
          <a:chOff x="0" y="0"/>
          <a:chExt cx="0" cy="0"/>
        </a:xfrm>
      </p:grpSpPr>
      <p:sp>
        <p:nvSpPr>
          <p:cNvPr id="2164" name="Google Shape;2164;g2509b96e28f_3_7814"/>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     Multi-Agent Design</a:t>
            </a:r>
            <a:endParaRPr/>
          </a:p>
        </p:txBody>
      </p:sp>
      <p:sp>
        <p:nvSpPr>
          <p:cNvPr id="2165" name="Google Shape;2165;g2509b96e28f_3_7814"/>
          <p:cNvSpPr txBox="1"/>
          <p:nvPr/>
        </p:nvSpPr>
        <p:spPr>
          <a:xfrm>
            <a:off x="881450" y="1000550"/>
            <a:ext cx="7699200" cy="67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Oswald"/>
              <a:buAutoNum type="alphaLcPeriod"/>
            </a:pPr>
            <a:r>
              <a:rPr lang="en-US" sz="1800">
                <a:latin typeface="Oswald"/>
                <a:ea typeface="Oswald"/>
                <a:cs typeface="Oswald"/>
                <a:sym typeface="Oswald"/>
              </a:rPr>
              <a:t>Sub-Organization</a:t>
            </a:r>
            <a:endParaRPr sz="1800">
              <a:latin typeface="Oswald"/>
              <a:ea typeface="Oswald"/>
              <a:cs typeface="Oswald"/>
              <a:sym typeface="Oswald"/>
            </a:endParaRPr>
          </a:p>
          <a:p>
            <a:pPr indent="0" lvl="0" marL="0" rtl="0" algn="l">
              <a:spcBef>
                <a:spcPts val="0"/>
              </a:spcBef>
              <a:spcAft>
                <a:spcPts val="0"/>
              </a:spcAft>
              <a:buNone/>
            </a:pPr>
            <a:r>
              <a:t/>
            </a:r>
            <a:endParaRPr>
              <a:solidFill>
                <a:schemeClr val="dk2"/>
              </a:solidFill>
              <a:latin typeface="Oswald Medium"/>
              <a:ea typeface="Oswald Medium"/>
              <a:cs typeface="Oswald Medium"/>
              <a:sym typeface="Oswald Medium"/>
            </a:endParaRPr>
          </a:p>
        </p:txBody>
      </p:sp>
      <p:pic>
        <p:nvPicPr>
          <p:cNvPr id="2166" name="Google Shape;2166;g2509b96e28f_3_7814"/>
          <p:cNvPicPr preferRelativeResize="0"/>
          <p:nvPr/>
        </p:nvPicPr>
        <p:blipFill>
          <a:blip r:embed="rId3">
            <a:alphaModFix/>
          </a:blip>
          <a:stretch>
            <a:fillRect/>
          </a:stretch>
        </p:blipFill>
        <p:spPr>
          <a:xfrm>
            <a:off x="1013512" y="1672826"/>
            <a:ext cx="7668326" cy="1797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70" name="Shape 2170"/>
        <p:cNvGrpSpPr/>
        <p:nvPr/>
      </p:nvGrpSpPr>
      <p:grpSpPr>
        <a:xfrm>
          <a:off x="0" y="0"/>
          <a:ext cx="0" cy="0"/>
          <a:chOff x="0" y="0"/>
          <a:chExt cx="0" cy="0"/>
        </a:xfrm>
      </p:grpSpPr>
      <p:sp>
        <p:nvSpPr>
          <p:cNvPr id="2171" name="Google Shape;2171;g2509b96e28f_3_7823"/>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     Multi-Agent Design</a:t>
            </a:r>
            <a:endParaRPr/>
          </a:p>
        </p:txBody>
      </p:sp>
      <p:sp>
        <p:nvSpPr>
          <p:cNvPr id="2172" name="Google Shape;2172;g2509b96e28f_3_7823"/>
          <p:cNvSpPr txBox="1"/>
          <p:nvPr/>
        </p:nvSpPr>
        <p:spPr>
          <a:xfrm>
            <a:off x="881450" y="1000550"/>
            <a:ext cx="769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Oswald"/>
                <a:ea typeface="Oswald"/>
                <a:cs typeface="Oswald"/>
                <a:sym typeface="Oswald"/>
              </a:rPr>
              <a:t>b.     </a:t>
            </a:r>
            <a:r>
              <a:rPr lang="en-US" sz="1800">
                <a:latin typeface="Oswald"/>
                <a:ea typeface="Oswald"/>
                <a:cs typeface="Oswald"/>
                <a:sym typeface="Oswald"/>
              </a:rPr>
              <a:t>Environmental Model</a:t>
            </a:r>
            <a:endParaRPr sz="1800">
              <a:latin typeface="Oswald"/>
              <a:ea typeface="Oswald"/>
              <a:cs typeface="Oswald"/>
              <a:sym typeface="Oswald"/>
            </a:endParaRPr>
          </a:p>
          <a:p>
            <a:pPr indent="0" lvl="0" marL="0" rtl="0" algn="l">
              <a:spcBef>
                <a:spcPts val="0"/>
              </a:spcBef>
              <a:spcAft>
                <a:spcPts val="0"/>
              </a:spcAft>
              <a:buNone/>
            </a:pPr>
            <a:r>
              <a:t/>
            </a:r>
            <a:endParaRPr>
              <a:solidFill>
                <a:schemeClr val="dk2"/>
              </a:solidFill>
              <a:latin typeface="Oswald Medium"/>
              <a:ea typeface="Oswald Medium"/>
              <a:cs typeface="Oswald Medium"/>
              <a:sym typeface="Oswald Medium"/>
            </a:endParaRPr>
          </a:p>
        </p:txBody>
      </p:sp>
      <p:pic>
        <p:nvPicPr>
          <p:cNvPr id="2173" name="Google Shape;2173;g2509b96e28f_3_7823"/>
          <p:cNvPicPr preferRelativeResize="0"/>
          <p:nvPr/>
        </p:nvPicPr>
        <p:blipFill>
          <a:blip r:embed="rId3">
            <a:alphaModFix/>
          </a:blip>
          <a:stretch>
            <a:fillRect/>
          </a:stretch>
        </p:blipFill>
        <p:spPr>
          <a:xfrm>
            <a:off x="843575" y="1942451"/>
            <a:ext cx="8200834" cy="12586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77" name="Shape 2177"/>
        <p:cNvGrpSpPr/>
        <p:nvPr/>
      </p:nvGrpSpPr>
      <p:grpSpPr>
        <a:xfrm>
          <a:off x="0" y="0"/>
          <a:ext cx="0" cy="0"/>
          <a:chOff x="0" y="0"/>
          <a:chExt cx="0" cy="0"/>
        </a:xfrm>
      </p:grpSpPr>
      <p:pic>
        <p:nvPicPr>
          <p:cNvPr id="2178" name="Google Shape;2178;g2509b96e28f_3_7831"/>
          <p:cNvPicPr preferRelativeResize="0"/>
          <p:nvPr/>
        </p:nvPicPr>
        <p:blipFill>
          <a:blip r:embed="rId3">
            <a:alphaModFix/>
          </a:blip>
          <a:stretch>
            <a:fillRect/>
          </a:stretch>
        </p:blipFill>
        <p:spPr>
          <a:xfrm>
            <a:off x="848400" y="1464200"/>
            <a:ext cx="8163349" cy="2524875"/>
          </a:xfrm>
          <a:prstGeom prst="rect">
            <a:avLst/>
          </a:prstGeom>
          <a:noFill/>
          <a:ln cap="flat" cmpd="sng" w="19050">
            <a:solidFill>
              <a:schemeClr val="dk2"/>
            </a:solidFill>
            <a:prstDash val="solid"/>
            <a:round/>
            <a:headEnd len="sm" w="sm" type="none"/>
            <a:tailEnd len="sm" w="sm" type="none"/>
          </a:ln>
        </p:spPr>
      </p:pic>
      <p:sp>
        <p:nvSpPr>
          <p:cNvPr id="2179" name="Google Shape;2179;g2509b96e28f_3_7831"/>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     Multi-Agent Design</a:t>
            </a:r>
            <a:endParaRPr/>
          </a:p>
        </p:txBody>
      </p:sp>
      <p:sp>
        <p:nvSpPr>
          <p:cNvPr id="2180" name="Google Shape;2180;g2509b96e28f_3_7831"/>
          <p:cNvSpPr txBox="1"/>
          <p:nvPr/>
        </p:nvSpPr>
        <p:spPr>
          <a:xfrm>
            <a:off x="881450" y="1000550"/>
            <a:ext cx="769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Oswald"/>
                <a:ea typeface="Oswald"/>
                <a:cs typeface="Oswald"/>
                <a:sym typeface="Oswald"/>
              </a:rPr>
              <a:t>c</a:t>
            </a:r>
            <a:r>
              <a:rPr lang="en-US" sz="1800">
                <a:latin typeface="Oswald"/>
                <a:ea typeface="Oswald"/>
                <a:cs typeface="Oswald"/>
                <a:sym typeface="Oswald"/>
              </a:rPr>
              <a:t>.     Role Model</a:t>
            </a:r>
            <a:endParaRPr sz="1800">
              <a:latin typeface="Oswald"/>
              <a:ea typeface="Oswald"/>
              <a:cs typeface="Oswald"/>
              <a:sym typeface="Oswald"/>
            </a:endParaRPr>
          </a:p>
          <a:p>
            <a:pPr indent="0" lvl="0" marL="0" rtl="0" algn="l">
              <a:spcBef>
                <a:spcPts val="0"/>
              </a:spcBef>
              <a:spcAft>
                <a:spcPts val="0"/>
              </a:spcAft>
              <a:buNone/>
            </a:pPr>
            <a:r>
              <a:t/>
            </a:r>
            <a:endParaRPr>
              <a:solidFill>
                <a:schemeClr val="dk2"/>
              </a:solidFill>
              <a:latin typeface="Oswald Medium"/>
              <a:ea typeface="Oswald Medium"/>
              <a:cs typeface="Oswald Medium"/>
              <a:sym typeface="Oswal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4" name="Shape 2184"/>
        <p:cNvGrpSpPr/>
        <p:nvPr/>
      </p:nvGrpSpPr>
      <p:grpSpPr>
        <a:xfrm>
          <a:off x="0" y="0"/>
          <a:ext cx="0" cy="0"/>
          <a:chOff x="0" y="0"/>
          <a:chExt cx="0" cy="0"/>
        </a:xfrm>
      </p:grpSpPr>
      <p:sp>
        <p:nvSpPr>
          <p:cNvPr id="2185" name="Google Shape;2185;g2509b96e28f_3_7838"/>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     Multi-Agent Design</a:t>
            </a:r>
            <a:endParaRPr/>
          </a:p>
        </p:txBody>
      </p:sp>
      <p:sp>
        <p:nvSpPr>
          <p:cNvPr id="2186" name="Google Shape;2186;g2509b96e28f_3_7838"/>
          <p:cNvSpPr txBox="1"/>
          <p:nvPr/>
        </p:nvSpPr>
        <p:spPr>
          <a:xfrm>
            <a:off x="881450" y="1000550"/>
            <a:ext cx="769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Oswald"/>
                <a:ea typeface="Oswald"/>
                <a:cs typeface="Oswald"/>
                <a:sym typeface="Oswald"/>
              </a:rPr>
              <a:t>c.     Interaction Model</a:t>
            </a:r>
            <a:endParaRPr sz="1800">
              <a:latin typeface="Oswald"/>
              <a:ea typeface="Oswald"/>
              <a:cs typeface="Oswald"/>
              <a:sym typeface="Oswald"/>
            </a:endParaRPr>
          </a:p>
          <a:p>
            <a:pPr indent="0" lvl="0" marL="0" rtl="0" algn="l">
              <a:spcBef>
                <a:spcPts val="0"/>
              </a:spcBef>
              <a:spcAft>
                <a:spcPts val="0"/>
              </a:spcAft>
              <a:buNone/>
            </a:pPr>
            <a:r>
              <a:t/>
            </a:r>
            <a:endParaRPr>
              <a:solidFill>
                <a:schemeClr val="dk2"/>
              </a:solidFill>
              <a:latin typeface="Oswald Medium"/>
              <a:ea typeface="Oswald Medium"/>
              <a:cs typeface="Oswald Medium"/>
              <a:sym typeface="Oswald Medium"/>
            </a:endParaRPr>
          </a:p>
        </p:txBody>
      </p:sp>
      <p:pic>
        <p:nvPicPr>
          <p:cNvPr id="2187" name="Google Shape;2187;g2509b96e28f_3_7838"/>
          <p:cNvPicPr preferRelativeResize="0"/>
          <p:nvPr/>
        </p:nvPicPr>
        <p:blipFill>
          <a:blip r:embed="rId3">
            <a:alphaModFix/>
          </a:blip>
          <a:stretch>
            <a:fillRect/>
          </a:stretch>
        </p:blipFill>
        <p:spPr>
          <a:xfrm>
            <a:off x="881450" y="1940752"/>
            <a:ext cx="7699199" cy="970191"/>
          </a:xfrm>
          <a:prstGeom prst="rect">
            <a:avLst/>
          </a:prstGeom>
          <a:noFill/>
          <a:ln cap="flat" cmpd="sng" w="19050">
            <a:solidFill>
              <a:schemeClr val="dk2"/>
            </a:solidFill>
            <a:prstDash val="solid"/>
            <a:round/>
            <a:headEnd len="sm" w="sm" type="none"/>
            <a:tailEnd len="sm" w="sm" type="none"/>
          </a:ln>
        </p:spPr>
      </p:pic>
      <p:sp>
        <p:nvSpPr>
          <p:cNvPr id="2188" name="Google Shape;2188;g2509b96e28f_3_7838"/>
          <p:cNvSpPr/>
          <p:nvPr/>
        </p:nvSpPr>
        <p:spPr>
          <a:xfrm>
            <a:off x="6041675" y="2278375"/>
            <a:ext cx="211500" cy="16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92" name="Shape 2192"/>
        <p:cNvGrpSpPr/>
        <p:nvPr/>
      </p:nvGrpSpPr>
      <p:grpSpPr>
        <a:xfrm>
          <a:off x="0" y="0"/>
          <a:ext cx="0" cy="0"/>
          <a:chOff x="0" y="0"/>
          <a:chExt cx="0" cy="0"/>
        </a:xfrm>
      </p:grpSpPr>
      <p:sp>
        <p:nvSpPr>
          <p:cNvPr id="2193" name="Google Shape;2193;g2509b96e28f_3_7845"/>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     Multi-Agent Design</a:t>
            </a:r>
            <a:endParaRPr/>
          </a:p>
        </p:txBody>
      </p:sp>
      <p:sp>
        <p:nvSpPr>
          <p:cNvPr id="2194" name="Google Shape;2194;g2509b96e28f_3_7845"/>
          <p:cNvSpPr txBox="1"/>
          <p:nvPr/>
        </p:nvSpPr>
        <p:spPr>
          <a:xfrm>
            <a:off x="881450" y="1000550"/>
            <a:ext cx="769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Oswald"/>
                <a:ea typeface="Oswald"/>
                <a:cs typeface="Oswald"/>
                <a:sym typeface="Oswald"/>
              </a:rPr>
              <a:t>d</a:t>
            </a:r>
            <a:r>
              <a:rPr lang="en-US" sz="1800">
                <a:latin typeface="Oswald"/>
                <a:ea typeface="Oswald"/>
                <a:cs typeface="Oswald"/>
                <a:sym typeface="Oswald"/>
              </a:rPr>
              <a:t>.     </a:t>
            </a:r>
            <a:r>
              <a:rPr lang="en-US" sz="1800">
                <a:latin typeface="Oswald"/>
                <a:ea typeface="Oswald"/>
                <a:cs typeface="Oswald"/>
                <a:sym typeface="Oswald"/>
              </a:rPr>
              <a:t>Organization</a:t>
            </a:r>
            <a:r>
              <a:rPr lang="en-US" sz="1800">
                <a:latin typeface="Oswald"/>
                <a:ea typeface="Oswald"/>
                <a:cs typeface="Oswald"/>
                <a:sym typeface="Oswald"/>
              </a:rPr>
              <a:t> Structure</a:t>
            </a:r>
            <a:endParaRPr sz="1800">
              <a:latin typeface="Oswald"/>
              <a:ea typeface="Oswald"/>
              <a:cs typeface="Oswald"/>
              <a:sym typeface="Oswald"/>
            </a:endParaRPr>
          </a:p>
          <a:p>
            <a:pPr indent="0" lvl="0" marL="0" rtl="0" algn="l">
              <a:spcBef>
                <a:spcPts val="0"/>
              </a:spcBef>
              <a:spcAft>
                <a:spcPts val="0"/>
              </a:spcAft>
              <a:buNone/>
            </a:pPr>
            <a:r>
              <a:t/>
            </a:r>
            <a:endParaRPr>
              <a:solidFill>
                <a:schemeClr val="dk2"/>
              </a:solidFill>
              <a:latin typeface="Oswald Medium"/>
              <a:ea typeface="Oswald Medium"/>
              <a:cs typeface="Oswald Medium"/>
              <a:sym typeface="Oswald Medium"/>
            </a:endParaRPr>
          </a:p>
        </p:txBody>
      </p:sp>
      <p:pic>
        <p:nvPicPr>
          <p:cNvPr id="2195" name="Google Shape;2195;g2509b96e28f_3_7845"/>
          <p:cNvPicPr preferRelativeResize="0"/>
          <p:nvPr/>
        </p:nvPicPr>
        <p:blipFill>
          <a:blip r:embed="rId3">
            <a:alphaModFix/>
          </a:blip>
          <a:stretch>
            <a:fillRect/>
          </a:stretch>
        </p:blipFill>
        <p:spPr>
          <a:xfrm>
            <a:off x="898575" y="1548400"/>
            <a:ext cx="7346849" cy="2460850"/>
          </a:xfrm>
          <a:prstGeom prst="rect">
            <a:avLst/>
          </a:prstGeom>
          <a:noFill/>
          <a:ln cap="flat" cmpd="sng" w="19050">
            <a:solidFill>
              <a:schemeClr val="dk2"/>
            </a:solidFill>
            <a:prstDash val="solid"/>
            <a:round/>
            <a:headEnd len="sm" w="sm" type="none"/>
            <a:tailEnd len="sm" w="sm" type="none"/>
          </a:ln>
        </p:spPr>
      </p:pic>
      <p:sp>
        <p:nvSpPr>
          <p:cNvPr id="2196" name="Google Shape;2196;g2509b96e28f_3_7845"/>
          <p:cNvSpPr/>
          <p:nvPr/>
        </p:nvSpPr>
        <p:spPr>
          <a:xfrm>
            <a:off x="985225" y="2391900"/>
            <a:ext cx="2075100" cy="474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g2509b96e28f_3_7845"/>
          <p:cNvSpPr/>
          <p:nvPr/>
        </p:nvSpPr>
        <p:spPr>
          <a:xfrm>
            <a:off x="3309175" y="2391900"/>
            <a:ext cx="4835400" cy="474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01" name="Shape 2201"/>
        <p:cNvGrpSpPr/>
        <p:nvPr/>
      </p:nvGrpSpPr>
      <p:grpSpPr>
        <a:xfrm>
          <a:off x="0" y="0"/>
          <a:ext cx="0" cy="0"/>
          <a:chOff x="0" y="0"/>
          <a:chExt cx="0" cy="0"/>
        </a:xfrm>
      </p:grpSpPr>
      <p:sp>
        <p:nvSpPr>
          <p:cNvPr id="2202" name="Google Shape;2202;g2509b96e28f_3_7854"/>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     Multi-Agent Design</a:t>
            </a:r>
            <a:endParaRPr/>
          </a:p>
        </p:txBody>
      </p:sp>
      <p:sp>
        <p:nvSpPr>
          <p:cNvPr id="2203" name="Google Shape;2203;g2509b96e28f_3_7854"/>
          <p:cNvSpPr txBox="1"/>
          <p:nvPr/>
        </p:nvSpPr>
        <p:spPr>
          <a:xfrm>
            <a:off x="881450" y="1000550"/>
            <a:ext cx="769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Oswald"/>
                <a:ea typeface="Oswald"/>
                <a:cs typeface="Oswald"/>
                <a:sym typeface="Oswald"/>
              </a:rPr>
              <a:t>e</a:t>
            </a:r>
            <a:r>
              <a:rPr lang="en-US" sz="1800">
                <a:latin typeface="Oswald"/>
                <a:ea typeface="Oswald"/>
                <a:cs typeface="Oswald"/>
                <a:sym typeface="Oswald"/>
              </a:rPr>
              <a:t>.     Organization Rules</a:t>
            </a:r>
            <a:endParaRPr sz="1800">
              <a:latin typeface="Oswald"/>
              <a:ea typeface="Oswald"/>
              <a:cs typeface="Oswald"/>
              <a:sym typeface="Oswald"/>
            </a:endParaRPr>
          </a:p>
          <a:p>
            <a:pPr indent="0" lvl="0" marL="0" rtl="0" algn="l">
              <a:spcBef>
                <a:spcPts val="0"/>
              </a:spcBef>
              <a:spcAft>
                <a:spcPts val="0"/>
              </a:spcAft>
              <a:buNone/>
            </a:pPr>
            <a:r>
              <a:t/>
            </a:r>
            <a:endParaRPr>
              <a:solidFill>
                <a:schemeClr val="dk2"/>
              </a:solidFill>
              <a:latin typeface="Oswald Medium"/>
              <a:ea typeface="Oswald Medium"/>
              <a:cs typeface="Oswald Medium"/>
              <a:sym typeface="Oswald Medium"/>
            </a:endParaRPr>
          </a:p>
        </p:txBody>
      </p:sp>
      <p:pic>
        <p:nvPicPr>
          <p:cNvPr id="2204" name="Google Shape;2204;g2509b96e28f_3_7854"/>
          <p:cNvPicPr preferRelativeResize="0"/>
          <p:nvPr/>
        </p:nvPicPr>
        <p:blipFill>
          <a:blip r:embed="rId3">
            <a:alphaModFix/>
          </a:blip>
          <a:stretch>
            <a:fillRect/>
          </a:stretch>
        </p:blipFill>
        <p:spPr>
          <a:xfrm>
            <a:off x="1227050" y="1463925"/>
            <a:ext cx="7194550" cy="1673700"/>
          </a:xfrm>
          <a:prstGeom prst="rect">
            <a:avLst/>
          </a:prstGeom>
          <a:noFill/>
          <a:ln cap="flat" cmpd="sng" w="19050">
            <a:solidFill>
              <a:schemeClr val="dk2"/>
            </a:solidFill>
            <a:prstDash val="solid"/>
            <a:round/>
            <a:headEnd len="sm" w="sm" type="none"/>
            <a:tailEnd len="sm" w="sm" type="none"/>
          </a:ln>
        </p:spPr>
      </p:pic>
      <p:pic>
        <p:nvPicPr>
          <p:cNvPr id="2205" name="Google Shape;2205;g2509b96e28f_3_7854"/>
          <p:cNvPicPr preferRelativeResize="0"/>
          <p:nvPr/>
        </p:nvPicPr>
        <p:blipFill>
          <a:blip r:embed="rId4">
            <a:alphaModFix/>
          </a:blip>
          <a:stretch>
            <a:fillRect/>
          </a:stretch>
        </p:blipFill>
        <p:spPr>
          <a:xfrm>
            <a:off x="927375" y="3489350"/>
            <a:ext cx="7793901" cy="966400"/>
          </a:xfrm>
          <a:prstGeom prst="rect">
            <a:avLst/>
          </a:prstGeom>
          <a:noFill/>
          <a:ln cap="flat" cmpd="sng" w="19050">
            <a:solidFill>
              <a:schemeClr val="dk2"/>
            </a:solidFill>
            <a:prstDash val="solid"/>
            <a:round/>
            <a:headEnd len="sm" w="sm" type="none"/>
            <a:tailEnd len="sm" w="sm" type="none"/>
          </a:ln>
        </p:spPr>
      </p:pic>
      <p:sp>
        <p:nvSpPr>
          <p:cNvPr id="2206" name="Google Shape;2206;g2509b96e28f_3_7854"/>
          <p:cNvSpPr/>
          <p:nvPr/>
        </p:nvSpPr>
        <p:spPr>
          <a:xfrm>
            <a:off x="4816900" y="1991675"/>
            <a:ext cx="1771200" cy="733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7" name="Google Shape;2207;g2509b96e28f_3_7854"/>
          <p:cNvCxnSpPr>
            <a:stCxn id="2206" idx="2"/>
            <a:endCxn id="2205" idx="0"/>
          </p:cNvCxnSpPr>
          <p:nvPr/>
        </p:nvCxnSpPr>
        <p:spPr>
          <a:xfrm flipH="1">
            <a:off x="4824400" y="2725475"/>
            <a:ext cx="878100" cy="76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11" name="Shape 2211"/>
        <p:cNvGrpSpPr/>
        <p:nvPr/>
      </p:nvGrpSpPr>
      <p:grpSpPr>
        <a:xfrm>
          <a:off x="0" y="0"/>
          <a:ext cx="0" cy="0"/>
          <a:chOff x="0" y="0"/>
          <a:chExt cx="0" cy="0"/>
        </a:xfrm>
      </p:grpSpPr>
      <p:sp>
        <p:nvSpPr>
          <p:cNvPr id="2212" name="Google Shape;2212;g2509b96e28f_3_7866"/>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     Multi-Agent Design</a:t>
            </a:r>
            <a:endParaRPr/>
          </a:p>
        </p:txBody>
      </p:sp>
      <p:sp>
        <p:nvSpPr>
          <p:cNvPr id="2213" name="Google Shape;2213;g2509b96e28f_3_7866"/>
          <p:cNvSpPr txBox="1"/>
          <p:nvPr/>
        </p:nvSpPr>
        <p:spPr>
          <a:xfrm>
            <a:off x="881450" y="1000550"/>
            <a:ext cx="769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Oswald"/>
                <a:ea typeface="Oswald"/>
                <a:cs typeface="Oswald"/>
                <a:sym typeface="Oswald"/>
              </a:rPr>
              <a:t>f</a:t>
            </a:r>
            <a:r>
              <a:rPr lang="en-US" sz="1800">
                <a:latin typeface="Oswald"/>
                <a:ea typeface="Oswald"/>
                <a:cs typeface="Oswald"/>
                <a:sym typeface="Oswald"/>
              </a:rPr>
              <a:t>.     Agent Model</a:t>
            </a:r>
            <a:endParaRPr sz="1800">
              <a:latin typeface="Oswald"/>
              <a:ea typeface="Oswald"/>
              <a:cs typeface="Oswald"/>
              <a:sym typeface="Oswald"/>
            </a:endParaRPr>
          </a:p>
          <a:p>
            <a:pPr indent="0" lvl="0" marL="0" rtl="0" algn="l">
              <a:spcBef>
                <a:spcPts val="0"/>
              </a:spcBef>
              <a:spcAft>
                <a:spcPts val="0"/>
              </a:spcAft>
              <a:buNone/>
            </a:pPr>
            <a:r>
              <a:t/>
            </a:r>
            <a:endParaRPr>
              <a:solidFill>
                <a:schemeClr val="dk2"/>
              </a:solidFill>
              <a:latin typeface="Oswald Medium"/>
              <a:ea typeface="Oswald Medium"/>
              <a:cs typeface="Oswald Medium"/>
              <a:sym typeface="Oswald Medium"/>
            </a:endParaRPr>
          </a:p>
        </p:txBody>
      </p:sp>
      <p:pic>
        <p:nvPicPr>
          <p:cNvPr id="2214" name="Google Shape;2214;g2509b96e28f_3_7866"/>
          <p:cNvPicPr preferRelativeResize="0"/>
          <p:nvPr/>
        </p:nvPicPr>
        <p:blipFill rotWithShape="1">
          <a:blip r:embed="rId3">
            <a:alphaModFix/>
          </a:blip>
          <a:srcRect b="0" l="0" r="0" t="0"/>
          <a:stretch/>
        </p:blipFill>
        <p:spPr>
          <a:xfrm>
            <a:off x="1400698" y="1608562"/>
            <a:ext cx="6342599" cy="1926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18" name="Shape 2218"/>
        <p:cNvGrpSpPr/>
        <p:nvPr/>
      </p:nvGrpSpPr>
      <p:grpSpPr>
        <a:xfrm>
          <a:off x="0" y="0"/>
          <a:ext cx="0" cy="0"/>
          <a:chOff x="0" y="0"/>
          <a:chExt cx="0" cy="0"/>
        </a:xfrm>
      </p:grpSpPr>
      <p:sp>
        <p:nvSpPr>
          <p:cNvPr id="2219" name="Google Shape;2219;g2509b96e28f_3_7876"/>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     Multi-Agent Design</a:t>
            </a:r>
            <a:endParaRPr/>
          </a:p>
        </p:txBody>
      </p:sp>
      <p:sp>
        <p:nvSpPr>
          <p:cNvPr id="2220" name="Google Shape;2220;g2509b96e28f_3_7876"/>
          <p:cNvSpPr txBox="1"/>
          <p:nvPr/>
        </p:nvSpPr>
        <p:spPr>
          <a:xfrm>
            <a:off x="881450" y="1000550"/>
            <a:ext cx="769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Oswald"/>
                <a:ea typeface="Oswald"/>
                <a:cs typeface="Oswald"/>
                <a:sym typeface="Oswald"/>
              </a:rPr>
              <a:t>j</a:t>
            </a:r>
            <a:r>
              <a:rPr lang="en-US" sz="1800">
                <a:latin typeface="Oswald"/>
                <a:ea typeface="Oswald"/>
                <a:cs typeface="Oswald"/>
                <a:sym typeface="Oswald"/>
              </a:rPr>
              <a:t>.     Service Model</a:t>
            </a:r>
            <a:endParaRPr sz="1800">
              <a:latin typeface="Oswald"/>
              <a:ea typeface="Oswald"/>
              <a:cs typeface="Oswald"/>
              <a:sym typeface="Oswald"/>
            </a:endParaRPr>
          </a:p>
          <a:p>
            <a:pPr indent="0" lvl="0" marL="0" rtl="0" algn="l">
              <a:spcBef>
                <a:spcPts val="0"/>
              </a:spcBef>
              <a:spcAft>
                <a:spcPts val="0"/>
              </a:spcAft>
              <a:buNone/>
            </a:pPr>
            <a:r>
              <a:t/>
            </a:r>
            <a:endParaRPr>
              <a:solidFill>
                <a:schemeClr val="dk2"/>
              </a:solidFill>
              <a:latin typeface="Oswald Medium"/>
              <a:ea typeface="Oswald Medium"/>
              <a:cs typeface="Oswald Medium"/>
              <a:sym typeface="Oswald Medium"/>
            </a:endParaRPr>
          </a:p>
        </p:txBody>
      </p:sp>
      <p:pic>
        <p:nvPicPr>
          <p:cNvPr id="2221" name="Google Shape;2221;g2509b96e28f_3_7876"/>
          <p:cNvPicPr preferRelativeResize="0"/>
          <p:nvPr/>
        </p:nvPicPr>
        <p:blipFill rotWithShape="1">
          <a:blip r:embed="rId3">
            <a:alphaModFix/>
          </a:blip>
          <a:srcRect b="3589" l="-510" r="510" t="-3590"/>
          <a:stretch/>
        </p:blipFill>
        <p:spPr>
          <a:xfrm>
            <a:off x="908239" y="2411287"/>
            <a:ext cx="7645624" cy="1082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26" name="Shape 2226"/>
        <p:cNvGrpSpPr/>
        <p:nvPr/>
      </p:nvGrpSpPr>
      <p:grpSpPr>
        <a:xfrm>
          <a:off x="0" y="0"/>
          <a:ext cx="0" cy="0"/>
          <a:chOff x="0" y="0"/>
          <a:chExt cx="0" cy="0"/>
        </a:xfrm>
      </p:grpSpPr>
      <p:sp>
        <p:nvSpPr>
          <p:cNvPr id="2227" name="Google Shape;2227;g2509b96e28f_3_7885"/>
          <p:cNvSpPr txBox="1"/>
          <p:nvPr>
            <p:ph type="title"/>
          </p:nvPr>
        </p:nvSpPr>
        <p:spPr>
          <a:xfrm>
            <a:off x="1770825" y="924525"/>
            <a:ext cx="6566400" cy="3146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US" sz="5800"/>
              <a:t>Prototype</a:t>
            </a:r>
            <a:endParaRPr sz="5800"/>
          </a:p>
        </p:txBody>
      </p:sp>
      <p:pic>
        <p:nvPicPr>
          <p:cNvPr id="2228" name="Google Shape;2228;g2509b96e28f_3_7885"/>
          <p:cNvPicPr preferRelativeResize="0"/>
          <p:nvPr/>
        </p:nvPicPr>
        <p:blipFill>
          <a:blip r:embed="rId3">
            <a:alphaModFix/>
          </a:blip>
          <a:stretch>
            <a:fillRect/>
          </a:stretch>
        </p:blipFill>
        <p:spPr>
          <a:xfrm>
            <a:off x="572625" y="1852123"/>
            <a:ext cx="1457600" cy="1290900"/>
          </a:xfrm>
          <a:prstGeom prst="rect">
            <a:avLst/>
          </a:prstGeom>
          <a:noFill/>
          <a:ln>
            <a:noFill/>
          </a:ln>
        </p:spPr>
      </p:pic>
      <p:sp>
        <p:nvSpPr>
          <p:cNvPr id="2229" name="Google Shape;2229;g2509b96e28f_3_7885"/>
          <p:cNvSpPr txBox="1"/>
          <p:nvPr>
            <p:ph idx="4294967295" type="title"/>
          </p:nvPr>
        </p:nvSpPr>
        <p:spPr>
          <a:xfrm>
            <a:off x="682864" y="2134968"/>
            <a:ext cx="1237200" cy="7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600"/>
              <a:t>03</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81" name="Shape 2081"/>
        <p:cNvGrpSpPr/>
        <p:nvPr/>
      </p:nvGrpSpPr>
      <p:grpSpPr>
        <a:xfrm>
          <a:off x="0" y="0"/>
          <a:ext cx="0" cy="0"/>
          <a:chOff x="0" y="0"/>
          <a:chExt cx="0" cy="0"/>
        </a:xfrm>
      </p:grpSpPr>
      <p:pic>
        <p:nvPicPr>
          <p:cNvPr id="2082" name="Google Shape;2082;g2509b96e28f_3_6328"/>
          <p:cNvPicPr preferRelativeResize="0"/>
          <p:nvPr/>
        </p:nvPicPr>
        <p:blipFill>
          <a:blip r:embed="rId3">
            <a:alphaModFix/>
          </a:blip>
          <a:stretch>
            <a:fillRect/>
          </a:stretch>
        </p:blipFill>
        <p:spPr>
          <a:xfrm>
            <a:off x="1217425" y="1449356"/>
            <a:ext cx="1007050" cy="941462"/>
          </a:xfrm>
          <a:prstGeom prst="rect">
            <a:avLst/>
          </a:prstGeom>
          <a:noFill/>
          <a:ln>
            <a:noFill/>
          </a:ln>
        </p:spPr>
      </p:pic>
      <p:pic>
        <p:nvPicPr>
          <p:cNvPr id="2083" name="Google Shape;2083;g2509b96e28f_3_6328"/>
          <p:cNvPicPr preferRelativeResize="0"/>
          <p:nvPr/>
        </p:nvPicPr>
        <p:blipFill>
          <a:blip r:embed="rId3">
            <a:alphaModFix/>
          </a:blip>
          <a:stretch>
            <a:fillRect/>
          </a:stretch>
        </p:blipFill>
        <p:spPr>
          <a:xfrm>
            <a:off x="7145525" y="1449356"/>
            <a:ext cx="1007050" cy="941462"/>
          </a:xfrm>
          <a:prstGeom prst="rect">
            <a:avLst/>
          </a:prstGeom>
          <a:noFill/>
          <a:ln>
            <a:noFill/>
          </a:ln>
        </p:spPr>
      </p:pic>
      <p:pic>
        <p:nvPicPr>
          <p:cNvPr id="2084" name="Google Shape;2084;g2509b96e28f_3_6328"/>
          <p:cNvPicPr preferRelativeResize="0"/>
          <p:nvPr/>
        </p:nvPicPr>
        <p:blipFill>
          <a:blip r:embed="rId3">
            <a:alphaModFix/>
          </a:blip>
          <a:stretch>
            <a:fillRect/>
          </a:stretch>
        </p:blipFill>
        <p:spPr>
          <a:xfrm>
            <a:off x="4075350" y="1471869"/>
            <a:ext cx="1007050" cy="941462"/>
          </a:xfrm>
          <a:prstGeom prst="rect">
            <a:avLst/>
          </a:prstGeom>
          <a:noFill/>
          <a:ln>
            <a:noFill/>
          </a:ln>
        </p:spPr>
      </p:pic>
      <p:pic>
        <p:nvPicPr>
          <p:cNvPr id="2085" name="Google Shape;2085;g2509b96e28f_3_6328"/>
          <p:cNvPicPr preferRelativeResize="0"/>
          <p:nvPr/>
        </p:nvPicPr>
        <p:blipFill>
          <a:blip r:embed="rId3">
            <a:alphaModFix/>
          </a:blip>
          <a:stretch>
            <a:fillRect/>
          </a:stretch>
        </p:blipFill>
        <p:spPr>
          <a:xfrm>
            <a:off x="2625925" y="2994794"/>
            <a:ext cx="1007050" cy="941462"/>
          </a:xfrm>
          <a:prstGeom prst="rect">
            <a:avLst/>
          </a:prstGeom>
          <a:noFill/>
          <a:ln>
            <a:noFill/>
          </a:ln>
        </p:spPr>
      </p:pic>
      <p:sp>
        <p:nvSpPr>
          <p:cNvPr id="2086" name="Google Shape;2086;g2509b96e28f_3_6328"/>
          <p:cNvSpPr txBox="1"/>
          <p:nvPr>
            <p:ph idx="4294967295"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000"/>
              <a:t>TABLE OF CONTENTS</a:t>
            </a:r>
            <a:endParaRPr sz="3000"/>
          </a:p>
        </p:txBody>
      </p:sp>
      <p:sp>
        <p:nvSpPr>
          <p:cNvPr id="2087" name="Google Shape;2087;g2509b96e28f_3_6328"/>
          <p:cNvSpPr txBox="1"/>
          <p:nvPr>
            <p:ph idx="4294967295" type="title"/>
          </p:nvPr>
        </p:nvSpPr>
        <p:spPr>
          <a:xfrm>
            <a:off x="1293589" y="1655638"/>
            <a:ext cx="854700" cy="5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01</a:t>
            </a:r>
            <a:endParaRPr/>
          </a:p>
        </p:txBody>
      </p:sp>
      <p:sp>
        <p:nvSpPr>
          <p:cNvPr id="2088" name="Google Shape;2088;g2509b96e28f_3_6328"/>
          <p:cNvSpPr txBox="1"/>
          <p:nvPr>
            <p:ph idx="4294967295" type="title"/>
          </p:nvPr>
        </p:nvSpPr>
        <p:spPr>
          <a:xfrm>
            <a:off x="4151514" y="1678150"/>
            <a:ext cx="854700" cy="5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02</a:t>
            </a:r>
            <a:endParaRPr/>
          </a:p>
        </p:txBody>
      </p:sp>
      <p:sp>
        <p:nvSpPr>
          <p:cNvPr id="2089" name="Google Shape;2089;g2509b96e28f_3_6328"/>
          <p:cNvSpPr txBox="1"/>
          <p:nvPr>
            <p:ph idx="4294967295" type="title"/>
          </p:nvPr>
        </p:nvSpPr>
        <p:spPr>
          <a:xfrm>
            <a:off x="7221698" y="1664063"/>
            <a:ext cx="854700" cy="5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03</a:t>
            </a:r>
            <a:endParaRPr/>
          </a:p>
        </p:txBody>
      </p:sp>
      <p:sp>
        <p:nvSpPr>
          <p:cNvPr id="2090" name="Google Shape;2090;g2509b96e28f_3_6328"/>
          <p:cNvSpPr txBox="1"/>
          <p:nvPr>
            <p:ph idx="4294967295" type="title"/>
          </p:nvPr>
        </p:nvSpPr>
        <p:spPr>
          <a:xfrm>
            <a:off x="2702098" y="3209500"/>
            <a:ext cx="854700" cy="5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04</a:t>
            </a:r>
            <a:endParaRPr/>
          </a:p>
        </p:txBody>
      </p:sp>
      <p:sp>
        <p:nvSpPr>
          <p:cNvPr id="2091" name="Google Shape;2091;g2509b96e28f_3_6328"/>
          <p:cNvSpPr txBox="1"/>
          <p:nvPr>
            <p:ph idx="4294967295" type="subTitle"/>
          </p:nvPr>
        </p:nvSpPr>
        <p:spPr>
          <a:xfrm>
            <a:off x="855300" y="2422100"/>
            <a:ext cx="173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US" sz="1500"/>
              <a:t>Problem To Solve</a:t>
            </a:r>
            <a:endParaRPr b="1" sz="1500"/>
          </a:p>
        </p:txBody>
      </p:sp>
      <p:sp>
        <p:nvSpPr>
          <p:cNvPr id="2092" name="Google Shape;2092;g2509b96e28f_3_6328"/>
          <p:cNvSpPr txBox="1"/>
          <p:nvPr>
            <p:ph idx="4294967295" type="subTitle"/>
          </p:nvPr>
        </p:nvSpPr>
        <p:spPr>
          <a:xfrm>
            <a:off x="3652025" y="2459850"/>
            <a:ext cx="1853700" cy="382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1" lang="en-US" sz="1500"/>
              <a:t>Multi-Agent Design</a:t>
            </a:r>
            <a:endParaRPr b="1" sz="1500"/>
          </a:p>
        </p:txBody>
      </p:sp>
      <p:sp>
        <p:nvSpPr>
          <p:cNvPr id="2093" name="Google Shape;2093;g2509b96e28f_3_6328"/>
          <p:cNvSpPr txBox="1"/>
          <p:nvPr>
            <p:ph idx="4294967295" type="subTitle"/>
          </p:nvPr>
        </p:nvSpPr>
        <p:spPr>
          <a:xfrm>
            <a:off x="7009450" y="2427775"/>
            <a:ext cx="127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US" sz="1500"/>
              <a:t>Prototype </a:t>
            </a:r>
            <a:endParaRPr b="1" sz="1500"/>
          </a:p>
        </p:txBody>
      </p:sp>
      <p:sp>
        <p:nvSpPr>
          <p:cNvPr id="2094" name="Google Shape;2094;g2509b96e28f_3_6328"/>
          <p:cNvSpPr txBox="1"/>
          <p:nvPr>
            <p:ph idx="4294967295" type="subTitle"/>
          </p:nvPr>
        </p:nvSpPr>
        <p:spPr>
          <a:xfrm>
            <a:off x="2148300" y="3936275"/>
            <a:ext cx="1962300" cy="382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US" sz="1500"/>
              <a:t>Agent Framework</a:t>
            </a:r>
            <a:endParaRPr b="1" sz="1500"/>
          </a:p>
        </p:txBody>
      </p:sp>
      <p:pic>
        <p:nvPicPr>
          <p:cNvPr id="2095" name="Google Shape;2095;g2509b96e28f_3_6328"/>
          <p:cNvPicPr preferRelativeResize="0"/>
          <p:nvPr/>
        </p:nvPicPr>
        <p:blipFill>
          <a:blip r:embed="rId3">
            <a:alphaModFix/>
          </a:blip>
          <a:stretch>
            <a:fillRect/>
          </a:stretch>
        </p:blipFill>
        <p:spPr>
          <a:xfrm>
            <a:off x="5775825" y="2994794"/>
            <a:ext cx="1007050" cy="941462"/>
          </a:xfrm>
          <a:prstGeom prst="rect">
            <a:avLst/>
          </a:prstGeom>
          <a:noFill/>
          <a:ln>
            <a:noFill/>
          </a:ln>
        </p:spPr>
      </p:pic>
      <p:sp>
        <p:nvSpPr>
          <p:cNvPr id="2096" name="Google Shape;2096;g2509b96e28f_3_6328"/>
          <p:cNvSpPr txBox="1"/>
          <p:nvPr>
            <p:ph idx="4294967295" type="title"/>
          </p:nvPr>
        </p:nvSpPr>
        <p:spPr>
          <a:xfrm>
            <a:off x="5851998" y="3209500"/>
            <a:ext cx="854700" cy="52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05</a:t>
            </a:r>
            <a:endParaRPr/>
          </a:p>
        </p:txBody>
      </p:sp>
      <p:sp>
        <p:nvSpPr>
          <p:cNvPr id="2097" name="Google Shape;2097;g2509b96e28f_3_6328"/>
          <p:cNvSpPr txBox="1"/>
          <p:nvPr>
            <p:ph idx="4294967295" type="subTitle"/>
          </p:nvPr>
        </p:nvSpPr>
        <p:spPr>
          <a:xfrm>
            <a:off x="5219750" y="3861750"/>
            <a:ext cx="2119200" cy="382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US" sz="1500"/>
              <a:t>Language </a:t>
            </a:r>
            <a:r>
              <a:rPr b="1" lang="en-US" sz="1500"/>
              <a:t>Analysis</a:t>
            </a:r>
            <a:endParaRPr b="1"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33" name="Shape 2233"/>
        <p:cNvGrpSpPr/>
        <p:nvPr/>
      </p:nvGrpSpPr>
      <p:grpSpPr>
        <a:xfrm>
          <a:off x="0" y="0"/>
          <a:ext cx="0" cy="0"/>
          <a:chOff x="0" y="0"/>
          <a:chExt cx="0" cy="0"/>
        </a:xfrm>
      </p:grpSpPr>
      <p:sp>
        <p:nvSpPr>
          <p:cNvPr id="2234" name="Google Shape;2234;g2509b96e28f_3_7892"/>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3</a:t>
            </a:r>
            <a:r>
              <a:rPr lang="en-US" sz="2000"/>
              <a:t>.     Prototype</a:t>
            </a:r>
            <a:endParaRPr/>
          </a:p>
        </p:txBody>
      </p:sp>
      <p:sp>
        <p:nvSpPr>
          <p:cNvPr id="2235" name="Google Shape;2235;g2509b96e28f_3_7892"/>
          <p:cNvSpPr txBox="1"/>
          <p:nvPr/>
        </p:nvSpPr>
        <p:spPr>
          <a:xfrm>
            <a:off x="881450" y="1000550"/>
            <a:ext cx="7699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Oswald"/>
                <a:ea typeface="Oswald"/>
                <a:cs typeface="Oswald"/>
                <a:sym typeface="Oswald"/>
              </a:rPr>
              <a:t>Which are the main abstractions that define the agent behavior?</a:t>
            </a:r>
            <a:endParaRPr>
              <a:solidFill>
                <a:schemeClr val="dk2"/>
              </a:solidFill>
              <a:latin typeface="Oswald Medium"/>
              <a:ea typeface="Oswald Medium"/>
              <a:cs typeface="Oswald Medium"/>
              <a:sym typeface="Oswald Medium"/>
            </a:endParaRPr>
          </a:p>
        </p:txBody>
      </p:sp>
      <p:sp>
        <p:nvSpPr>
          <p:cNvPr id="2236" name="Google Shape;2236;g2509b96e28f_3_7892"/>
          <p:cNvSpPr txBox="1"/>
          <p:nvPr/>
        </p:nvSpPr>
        <p:spPr>
          <a:xfrm>
            <a:off x="1030175" y="1534175"/>
            <a:ext cx="7240500" cy="1212900"/>
          </a:xfrm>
          <a:prstGeom prst="rect">
            <a:avLst/>
          </a:prstGeom>
          <a:noFill/>
          <a:ln>
            <a:noFill/>
          </a:ln>
        </p:spPr>
        <p:txBody>
          <a:bodyPr anchorCtr="0" anchor="t" bIns="91425" lIns="91425" spcFirstLastPara="1" rIns="91425" wrap="square" tIns="91425">
            <a:spAutoFit/>
          </a:bodyPr>
          <a:lstStyle/>
          <a:p>
            <a:pPr indent="-330200" lvl="0" marL="457200" rtl="0" algn="l">
              <a:lnSpc>
                <a:spcPct val="120000"/>
              </a:lnSpc>
              <a:spcBef>
                <a:spcPts val="376"/>
              </a:spcBef>
              <a:spcAft>
                <a:spcPts val="0"/>
              </a:spcAft>
              <a:buClr>
                <a:schemeClr val="dk2"/>
              </a:buClr>
              <a:buSzPts val="1600"/>
              <a:buFont typeface="Oswald"/>
              <a:buAutoNum type="arabicPeriod"/>
            </a:pPr>
            <a:r>
              <a:rPr b="1" lang="en-US" sz="1600">
                <a:solidFill>
                  <a:schemeClr val="dk2"/>
                </a:solidFill>
                <a:latin typeface="Oswald"/>
                <a:ea typeface="Oswald"/>
                <a:cs typeface="Oswald"/>
                <a:sym typeface="Oswald"/>
              </a:rPr>
              <a:t>Java-based</a:t>
            </a:r>
            <a:r>
              <a:rPr b="1" lang="en-US" sz="1600">
                <a:solidFill>
                  <a:schemeClr val="dk1"/>
                </a:solidFill>
                <a:latin typeface="Oswald"/>
                <a:ea typeface="Oswald"/>
                <a:cs typeface="Oswald"/>
                <a:sym typeface="Oswald"/>
              </a:rPr>
              <a:t> Library - Scenario 3: Predator threat</a:t>
            </a:r>
            <a:endParaRPr sz="1600">
              <a:solidFill>
                <a:srgbClr val="3E444C"/>
              </a:solidFill>
              <a:latin typeface="Oswald"/>
              <a:ea typeface="Oswald"/>
              <a:cs typeface="Oswald"/>
              <a:sym typeface="Oswald"/>
            </a:endParaRPr>
          </a:p>
          <a:p>
            <a:pPr indent="-317500" lvl="0" marL="457200" rtl="0" algn="l">
              <a:lnSpc>
                <a:spcPct val="120000"/>
              </a:lnSpc>
              <a:spcBef>
                <a:spcPts val="0"/>
              </a:spcBef>
              <a:spcAft>
                <a:spcPts val="0"/>
              </a:spcAft>
              <a:buClr>
                <a:srgbClr val="3E444C"/>
              </a:buClr>
              <a:buSzPts val="1400"/>
              <a:buFont typeface="Oswald"/>
              <a:buChar char="-"/>
            </a:pPr>
            <a:r>
              <a:rPr lang="en-US">
                <a:solidFill>
                  <a:srgbClr val="3E444C"/>
                </a:solidFill>
                <a:latin typeface="Oswald"/>
                <a:ea typeface="Oswald"/>
                <a:cs typeface="Oswald"/>
                <a:sym typeface="Oswald"/>
              </a:rPr>
              <a:t> One Queen bee agent</a:t>
            </a:r>
            <a:endParaRPr>
              <a:solidFill>
                <a:srgbClr val="3E444C"/>
              </a:solidFill>
              <a:latin typeface="Oswald"/>
              <a:ea typeface="Oswald"/>
              <a:cs typeface="Oswald"/>
              <a:sym typeface="Oswald"/>
            </a:endParaRPr>
          </a:p>
          <a:p>
            <a:pPr indent="-317500" lvl="0" marL="457200" rtl="0" algn="l">
              <a:lnSpc>
                <a:spcPct val="120000"/>
              </a:lnSpc>
              <a:spcBef>
                <a:spcPts val="0"/>
              </a:spcBef>
              <a:spcAft>
                <a:spcPts val="0"/>
              </a:spcAft>
              <a:buClr>
                <a:srgbClr val="3E444C"/>
              </a:buClr>
              <a:buSzPts val="1400"/>
              <a:buFont typeface="Oswald"/>
              <a:buChar char="-"/>
            </a:pPr>
            <a:r>
              <a:rPr lang="en-US">
                <a:solidFill>
                  <a:srgbClr val="3E444C"/>
                </a:solidFill>
                <a:latin typeface="Oswald"/>
                <a:ea typeface="Oswald"/>
                <a:cs typeface="Oswald"/>
                <a:sym typeface="Oswald"/>
              </a:rPr>
              <a:t> Three Worker bee agents</a:t>
            </a:r>
            <a:endParaRPr>
              <a:solidFill>
                <a:srgbClr val="3E444C"/>
              </a:solidFill>
              <a:latin typeface="Oswald"/>
              <a:ea typeface="Oswald"/>
              <a:cs typeface="Oswald"/>
              <a:sym typeface="Oswald"/>
            </a:endParaRPr>
          </a:p>
          <a:p>
            <a:pPr indent="-317500" lvl="0" marL="457200" rtl="0" algn="l">
              <a:lnSpc>
                <a:spcPct val="120000"/>
              </a:lnSpc>
              <a:spcBef>
                <a:spcPts val="0"/>
              </a:spcBef>
              <a:spcAft>
                <a:spcPts val="0"/>
              </a:spcAft>
              <a:buClr>
                <a:srgbClr val="3E444C"/>
              </a:buClr>
              <a:buSzPts val="1400"/>
              <a:buFont typeface="Oswald"/>
              <a:buChar char="-"/>
            </a:pPr>
            <a:r>
              <a:rPr lang="en-US">
                <a:solidFill>
                  <a:srgbClr val="3E444C"/>
                </a:solidFill>
                <a:latin typeface="Oswald"/>
                <a:ea typeface="Oswald"/>
                <a:cs typeface="Oswald"/>
                <a:sym typeface="Oswald"/>
              </a:rPr>
              <a:t> One Predator agent</a:t>
            </a:r>
            <a:endParaRPr>
              <a:solidFill>
                <a:srgbClr val="3E444C"/>
              </a:solidFill>
              <a:latin typeface="Oswald"/>
              <a:ea typeface="Oswald"/>
              <a:cs typeface="Oswald"/>
              <a:sym typeface="Oswald"/>
            </a:endParaRPr>
          </a:p>
        </p:txBody>
      </p:sp>
      <p:pic>
        <p:nvPicPr>
          <p:cNvPr id="2237" name="Google Shape;2237;g2509b96e28f_3_7892"/>
          <p:cNvPicPr preferRelativeResize="0"/>
          <p:nvPr/>
        </p:nvPicPr>
        <p:blipFill>
          <a:blip r:embed="rId3">
            <a:alphaModFix/>
          </a:blip>
          <a:stretch>
            <a:fillRect/>
          </a:stretch>
        </p:blipFill>
        <p:spPr>
          <a:xfrm>
            <a:off x="2660275" y="2867475"/>
            <a:ext cx="3823393" cy="1416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42" name="Shape 2242"/>
        <p:cNvGrpSpPr/>
        <p:nvPr/>
      </p:nvGrpSpPr>
      <p:grpSpPr>
        <a:xfrm>
          <a:off x="0" y="0"/>
          <a:ext cx="0" cy="0"/>
          <a:chOff x="0" y="0"/>
          <a:chExt cx="0" cy="0"/>
        </a:xfrm>
      </p:grpSpPr>
      <p:sp>
        <p:nvSpPr>
          <p:cNvPr id="2243" name="Google Shape;2243;g2509b96e28f_5_4"/>
          <p:cNvSpPr txBox="1"/>
          <p:nvPr>
            <p:ph idx="4294967295" type="body"/>
          </p:nvPr>
        </p:nvSpPr>
        <p:spPr>
          <a:xfrm>
            <a:off x="1472078" y="370700"/>
            <a:ext cx="19470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Queen/Hive </a:t>
            </a:r>
            <a:r>
              <a:rPr b="1" lang="en-US" sz="1800">
                <a:latin typeface="Oswald"/>
                <a:ea typeface="Oswald"/>
                <a:cs typeface="Oswald"/>
                <a:sym typeface="Oswald"/>
              </a:rPr>
              <a:t>Agent</a:t>
            </a:r>
            <a:endParaRPr b="1" sz="1800">
              <a:latin typeface="Oswald"/>
              <a:ea typeface="Oswald"/>
              <a:cs typeface="Oswald"/>
              <a:sym typeface="Oswald"/>
            </a:endParaRPr>
          </a:p>
        </p:txBody>
      </p:sp>
      <p:sp>
        <p:nvSpPr>
          <p:cNvPr id="2244" name="Google Shape;2244;g2509b96e28f_5_4"/>
          <p:cNvSpPr/>
          <p:nvPr/>
        </p:nvSpPr>
        <p:spPr>
          <a:xfrm>
            <a:off x="1021329" y="447902"/>
            <a:ext cx="358800" cy="335700"/>
          </a:xfrm>
          <a:prstGeom prst="ellipse">
            <a:avLst/>
          </a:prstGeom>
          <a:solidFill>
            <a:srgbClr val="B45F0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g2509b96e28f_5_4"/>
          <p:cNvSpPr/>
          <p:nvPr/>
        </p:nvSpPr>
        <p:spPr>
          <a:xfrm>
            <a:off x="1274637" y="447902"/>
            <a:ext cx="105600" cy="939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g2509b96e28f_5_4"/>
          <p:cNvSpPr/>
          <p:nvPr/>
        </p:nvSpPr>
        <p:spPr>
          <a:xfrm>
            <a:off x="1274637" y="568568"/>
            <a:ext cx="105600" cy="939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7" name="Google Shape;2247;g2509b96e28f_5_4"/>
          <p:cNvCxnSpPr>
            <a:stCxn id="2244" idx="1"/>
            <a:endCxn id="2244" idx="4"/>
          </p:cNvCxnSpPr>
          <p:nvPr/>
        </p:nvCxnSpPr>
        <p:spPr>
          <a:xfrm>
            <a:off x="1073874" y="497064"/>
            <a:ext cx="126900" cy="286500"/>
          </a:xfrm>
          <a:prstGeom prst="straightConnector1">
            <a:avLst/>
          </a:prstGeom>
          <a:noFill/>
          <a:ln cap="flat" cmpd="sng" w="19050">
            <a:solidFill>
              <a:srgbClr val="000000"/>
            </a:solidFill>
            <a:prstDash val="solid"/>
            <a:round/>
            <a:headEnd len="med" w="med" type="none"/>
            <a:tailEnd len="med" w="med" type="none"/>
          </a:ln>
        </p:spPr>
      </p:cxnSp>
      <p:cxnSp>
        <p:nvCxnSpPr>
          <p:cNvPr id="2248" name="Google Shape;2248;g2509b96e28f_5_4"/>
          <p:cNvCxnSpPr>
            <a:stCxn id="2244" idx="2"/>
            <a:endCxn id="2244" idx="3"/>
          </p:cNvCxnSpPr>
          <p:nvPr/>
        </p:nvCxnSpPr>
        <p:spPr>
          <a:xfrm>
            <a:off x="1021329" y="615752"/>
            <a:ext cx="52500" cy="118800"/>
          </a:xfrm>
          <a:prstGeom prst="straightConnector1">
            <a:avLst/>
          </a:prstGeom>
          <a:noFill/>
          <a:ln cap="flat" cmpd="sng" w="19050">
            <a:solidFill>
              <a:srgbClr val="000000"/>
            </a:solidFill>
            <a:prstDash val="solid"/>
            <a:round/>
            <a:headEnd len="med" w="med" type="none"/>
            <a:tailEnd len="med" w="med" type="none"/>
          </a:ln>
        </p:spPr>
      </p:cxnSp>
      <p:sp>
        <p:nvSpPr>
          <p:cNvPr id="2249" name="Google Shape;2249;g2509b96e28f_5_4"/>
          <p:cNvSpPr txBox="1"/>
          <p:nvPr/>
        </p:nvSpPr>
        <p:spPr>
          <a:xfrm>
            <a:off x="1021325" y="1352500"/>
            <a:ext cx="5907300" cy="2185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sz="1500">
                <a:solidFill>
                  <a:srgbClr val="3840DB"/>
                </a:solidFill>
                <a:latin typeface="Oswald"/>
                <a:ea typeface="Oswald"/>
                <a:cs typeface="Oswald"/>
                <a:sym typeface="Oswald"/>
              </a:rPr>
              <a:t>Queen and Hive</a:t>
            </a:r>
            <a:r>
              <a:rPr lang="en-US"/>
              <a:t> </a:t>
            </a:r>
            <a:r>
              <a:rPr lang="en-US">
                <a:latin typeface="Oswald"/>
                <a:ea typeface="Oswald"/>
                <a:cs typeface="Oswald"/>
                <a:sym typeface="Oswald"/>
              </a:rPr>
              <a:t>simplified as one static agent</a:t>
            </a:r>
            <a:endParaRPr>
              <a:latin typeface="Oswald"/>
              <a:ea typeface="Oswald"/>
              <a:cs typeface="Oswald"/>
              <a:sym typeface="Oswald"/>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sz="1500">
                <a:solidFill>
                  <a:srgbClr val="3840DB"/>
                </a:solidFill>
                <a:latin typeface="Oswald"/>
                <a:ea typeface="Oswald"/>
                <a:cs typeface="Oswald"/>
                <a:sym typeface="Oswald"/>
              </a:rPr>
              <a:t>First version</a:t>
            </a:r>
            <a:endParaRPr/>
          </a:p>
          <a:p>
            <a:pPr indent="-317500" lvl="1" marL="914400" rtl="0" algn="l">
              <a:spcBef>
                <a:spcPts val="0"/>
              </a:spcBef>
              <a:spcAft>
                <a:spcPts val="0"/>
              </a:spcAft>
              <a:buSzPts val="1400"/>
              <a:buChar char="-"/>
            </a:pPr>
            <a:r>
              <a:rPr lang="en-US">
                <a:latin typeface="Oswald"/>
                <a:ea typeface="Oswald"/>
                <a:cs typeface="Oswald"/>
                <a:sym typeface="Oswald"/>
              </a:rPr>
              <a:t>Receive predator alert from worker bee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US">
                <a:latin typeface="Oswald"/>
                <a:ea typeface="Oswald"/>
                <a:cs typeface="Oswald"/>
                <a:sym typeface="Oswald"/>
              </a:rPr>
              <a:t>Send alarm dance to all worker bees</a:t>
            </a:r>
            <a:endParaRPr>
              <a:latin typeface="Oswald"/>
              <a:ea typeface="Oswald"/>
              <a:cs typeface="Oswald"/>
              <a:sym typeface="Oswald"/>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sz="1600">
                <a:solidFill>
                  <a:schemeClr val="dk2"/>
                </a:solidFill>
                <a:latin typeface="Oswald"/>
                <a:ea typeface="Oswald"/>
                <a:cs typeface="Oswald"/>
                <a:sym typeface="Oswald"/>
              </a:rPr>
              <a:t>Second version</a:t>
            </a:r>
            <a:endParaRPr>
              <a:latin typeface="Oswald"/>
              <a:ea typeface="Oswald"/>
              <a:cs typeface="Oswald"/>
              <a:sym typeface="Oswald"/>
            </a:endParaRPr>
          </a:p>
          <a:p>
            <a:pPr indent="-317500" lvl="1" marL="914400" rtl="0" algn="l">
              <a:spcBef>
                <a:spcPts val="0"/>
              </a:spcBef>
              <a:spcAft>
                <a:spcPts val="0"/>
              </a:spcAft>
              <a:buSzPts val="1400"/>
              <a:buChar char="-"/>
            </a:pPr>
            <a:r>
              <a:rPr lang="en-US">
                <a:solidFill>
                  <a:schemeClr val="dk1"/>
                </a:solidFill>
                <a:latin typeface="Oswald"/>
                <a:ea typeface="Oswald"/>
                <a:cs typeface="Oswald"/>
                <a:sym typeface="Oswald"/>
              </a:rPr>
              <a:t>Receive predator alert from worker bee</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Alarm dance sent from the bee detecting the predator</a:t>
            </a:r>
            <a:endParaRPr>
              <a:solidFill>
                <a:schemeClr val="dk1"/>
              </a:solidFill>
              <a:latin typeface="Oswald"/>
              <a:ea typeface="Oswald"/>
              <a:cs typeface="Oswald"/>
              <a:sym typeface="Oswald"/>
            </a:endParaRPr>
          </a:p>
        </p:txBody>
      </p:sp>
      <p:pic>
        <p:nvPicPr>
          <p:cNvPr id="2250" name="Google Shape;2250;g2509b96e28f_5_4"/>
          <p:cNvPicPr preferRelativeResize="0"/>
          <p:nvPr/>
        </p:nvPicPr>
        <p:blipFill>
          <a:blip r:embed="rId3">
            <a:alphaModFix/>
          </a:blip>
          <a:stretch>
            <a:fillRect/>
          </a:stretch>
        </p:blipFill>
        <p:spPr>
          <a:xfrm>
            <a:off x="6247650" y="1484363"/>
            <a:ext cx="1910575" cy="19220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55" name="Shape 2255"/>
        <p:cNvGrpSpPr/>
        <p:nvPr/>
      </p:nvGrpSpPr>
      <p:grpSpPr>
        <a:xfrm>
          <a:off x="0" y="0"/>
          <a:ext cx="0" cy="0"/>
          <a:chOff x="0" y="0"/>
          <a:chExt cx="0" cy="0"/>
        </a:xfrm>
      </p:grpSpPr>
      <p:sp>
        <p:nvSpPr>
          <p:cNvPr id="2256" name="Google Shape;2256;g2509b96e28f_5_13"/>
          <p:cNvSpPr txBox="1"/>
          <p:nvPr>
            <p:ph idx="4294967295" type="body"/>
          </p:nvPr>
        </p:nvSpPr>
        <p:spPr>
          <a:xfrm>
            <a:off x="1472063" y="370700"/>
            <a:ext cx="15297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Worker Agent</a:t>
            </a:r>
            <a:endParaRPr b="1" sz="1800">
              <a:latin typeface="Oswald"/>
              <a:ea typeface="Oswald"/>
              <a:cs typeface="Oswald"/>
              <a:sym typeface="Oswald"/>
            </a:endParaRPr>
          </a:p>
        </p:txBody>
      </p:sp>
      <p:sp>
        <p:nvSpPr>
          <p:cNvPr id="2257" name="Google Shape;2257;g2509b96e28f_5_13"/>
          <p:cNvSpPr/>
          <p:nvPr/>
        </p:nvSpPr>
        <p:spPr>
          <a:xfrm>
            <a:off x="1002601" y="409849"/>
            <a:ext cx="353100" cy="344100"/>
          </a:xfrm>
          <a:prstGeom prst="ellipse">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g2509b96e28f_5_13"/>
          <p:cNvSpPr/>
          <p:nvPr/>
        </p:nvSpPr>
        <p:spPr>
          <a:xfrm>
            <a:off x="1251911" y="409849"/>
            <a:ext cx="103800" cy="963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g2509b96e28f_5_13"/>
          <p:cNvSpPr/>
          <p:nvPr/>
        </p:nvSpPr>
        <p:spPr>
          <a:xfrm>
            <a:off x="1251911" y="533564"/>
            <a:ext cx="103800" cy="963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0" name="Google Shape;2260;g2509b96e28f_5_13"/>
          <p:cNvCxnSpPr>
            <a:stCxn id="2257" idx="1"/>
            <a:endCxn id="2257" idx="4"/>
          </p:cNvCxnSpPr>
          <p:nvPr/>
        </p:nvCxnSpPr>
        <p:spPr>
          <a:xfrm>
            <a:off x="1054311" y="460241"/>
            <a:ext cx="124800" cy="293700"/>
          </a:xfrm>
          <a:prstGeom prst="straightConnector1">
            <a:avLst/>
          </a:prstGeom>
          <a:noFill/>
          <a:ln cap="flat" cmpd="sng" w="19050">
            <a:solidFill>
              <a:srgbClr val="000000"/>
            </a:solidFill>
            <a:prstDash val="solid"/>
            <a:round/>
            <a:headEnd len="med" w="med" type="none"/>
            <a:tailEnd len="med" w="med" type="none"/>
          </a:ln>
        </p:spPr>
      </p:cxnSp>
      <p:pic>
        <p:nvPicPr>
          <p:cNvPr id="2261" name="Google Shape;2261;g2509b96e28f_5_13"/>
          <p:cNvPicPr preferRelativeResize="0"/>
          <p:nvPr/>
        </p:nvPicPr>
        <p:blipFill>
          <a:blip r:embed="rId3">
            <a:alphaModFix/>
          </a:blip>
          <a:stretch>
            <a:fillRect/>
          </a:stretch>
        </p:blipFill>
        <p:spPr>
          <a:xfrm>
            <a:off x="6247648" y="1484375"/>
            <a:ext cx="1910575" cy="1922094"/>
          </a:xfrm>
          <a:prstGeom prst="rect">
            <a:avLst/>
          </a:prstGeom>
          <a:noFill/>
          <a:ln>
            <a:noFill/>
          </a:ln>
        </p:spPr>
      </p:pic>
      <p:sp>
        <p:nvSpPr>
          <p:cNvPr id="2262" name="Google Shape;2262;g2509b96e28f_5_13"/>
          <p:cNvSpPr txBox="1"/>
          <p:nvPr/>
        </p:nvSpPr>
        <p:spPr>
          <a:xfrm>
            <a:off x="1021325" y="1352500"/>
            <a:ext cx="5907300" cy="2185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sz="1500">
                <a:solidFill>
                  <a:srgbClr val="3840DB"/>
                </a:solidFill>
                <a:latin typeface="Oswald"/>
                <a:ea typeface="Oswald"/>
                <a:cs typeface="Oswald"/>
                <a:sym typeface="Oswald"/>
              </a:rPr>
              <a:t>Worker moves randomly</a:t>
            </a:r>
            <a:r>
              <a:rPr lang="en-US"/>
              <a:t> </a:t>
            </a:r>
            <a:r>
              <a:rPr lang="en-US">
                <a:latin typeface="Oswald"/>
                <a:ea typeface="Oswald"/>
                <a:cs typeface="Oswald"/>
                <a:sym typeface="Oswald"/>
              </a:rPr>
              <a:t>until a predator is detected</a:t>
            </a:r>
            <a:endParaRPr>
              <a:latin typeface="Oswald"/>
              <a:ea typeface="Oswald"/>
              <a:cs typeface="Oswald"/>
              <a:sym typeface="Oswald"/>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sz="1500">
                <a:solidFill>
                  <a:srgbClr val="3840DB"/>
                </a:solidFill>
                <a:latin typeface="Oswald"/>
                <a:ea typeface="Oswald"/>
                <a:cs typeface="Oswald"/>
                <a:sym typeface="Oswald"/>
              </a:rPr>
              <a:t>First version</a:t>
            </a:r>
            <a:endParaRPr/>
          </a:p>
          <a:p>
            <a:pPr indent="-317500" lvl="1" marL="914400" rtl="0" algn="l">
              <a:spcBef>
                <a:spcPts val="0"/>
              </a:spcBef>
              <a:spcAft>
                <a:spcPts val="0"/>
              </a:spcAft>
              <a:buSzPts val="1400"/>
              <a:buChar char="-"/>
            </a:pPr>
            <a:r>
              <a:rPr lang="en-US">
                <a:latin typeface="Oswald"/>
                <a:ea typeface="Oswald"/>
                <a:cs typeface="Oswald"/>
                <a:sym typeface="Oswald"/>
              </a:rPr>
              <a:t>Detect </a:t>
            </a:r>
            <a:r>
              <a:rPr lang="en-US">
                <a:latin typeface="Oswald"/>
                <a:ea typeface="Oswald"/>
                <a:cs typeface="Oswald"/>
                <a:sym typeface="Oswald"/>
              </a:rPr>
              <a:t>predator and sent alarm dance to Queen bee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US">
                <a:latin typeface="Oswald"/>
                <a:ea typeface="Oswald"/>
                <a:cs typeface="Oswald"/>
                <a:sym typeface="Oswald"/>
              </a:rPr>
              <a:t>Wait until alarm dance from Queen to go to defensive position</a:t>
            </a:r>
            <a:endParaRPr>
              <a:latin typeface="Oswald"/>
              <a:ea typeface="Oswald"/>
              <a:cs typeface="Oswald"/>
              <a:sym typeface="Oswald"/>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sz="1600">
                <a:solidFill>
                  <a:schemeClr val="dk2"/>
                </a:solidFill>
                <a:latin typeface="Oswald"/>
                <a:ea typeface="Oswald"/>
                <a:cs typeface="Oswald"/>
                <a:sym typeface="Oswald"/>
              </a:rPr>
              <a:t>Second version</a:t>
            </a:r>
            <a:endParaRPr>
              <a:latin typeface="Oswald"/>
              <a:ea typeface="Oswald"/>
              <a:cs typeface="Oswald"/>
              <a:sym typeface="Oswald"/>
            </a:endParaRPr>
          </a:p>
          <a:p>
            <a:pPr indent="-317500" lvl="1" marL="914400" rtl="0" algn="l">
              <a:spcBef>
                <a:spcPts val="0"/>
              </a:spcBef>
              <a:spcAft>
                <a:spcPts val="0"/>
              </a:spcAft>
              <a:buSzPts val="1400"/>
              <a:buChar char="-"/>
            </a:pPr>
            <a:r>
              <a:rPr lang="en-US">
                <a:solidFill>
                  <a:schemeClr val="dk1"/>
                </a:solidFill>
                <a:latin typeface="Oswald"/>
                <a:ea typeface="Oswald"/>
                <a:cs typeface="Oswald"/>
                <a:sym typeface="Oswald"/>
              </a:rPr>
              <a:t>Detect predator and sent alarm dance to all bee agents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Go to defensive positions</a:t>
            </a:r>
            <a:endParaRPr>
              <a:solidFill>
                <a:schemeClr val="dk1"/>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67" name="Shape 2267"/>
        <p:cNvGrpSpPr/>
        <p:nvPr/>
      </p:nvGrpSpPr>
      <p:grpSpPr>
        <a:xfrm>
          <a:off x="0" y="0"/>
          <a:ext cx="0" cy="0"/>
          <a:chOff x="0" y="0"/>
          <a:chExt cx="0" cy="0"/>
        </a:xfrm>
      </p:grpSpPr>
      <p:sp>
        <p:nvSpPr>
          <p:cNvPr id="2268" name="Google Shape;2268;g2509b96e28f_5_22"/>
          <p:cNvSpPr txBox="1"/>
          <p:nvPr>
            <p:ph idx="4294967295" type="body"/>
          </p:nvPr>
        </p:nvSpPr>
        <p:spPr>
          <a:xfrm>
            <a:off x="1472078" y="370700"/>
            <a:ext cx="18789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Predator </a:t>
            </a:r>
            <a:r>
              <a:rPr b="1" lang="en-US" sz="1800">
                <a:latin typeface="Oswald"/>
                <a:ea typeface="Oswald"/>
                <a:cs typeface="Oswald"/>
                <a:sym typeface="Oswald"/>
              </a:rPr>
              <a:t>Agent</a:t>
            </a:r>
            <a:endParaRPr b="1" sz="1800">
              <a:latin typeface="Oswald"/>
              <a:ea typeface="Oswald"/>
              <a:cs typeface="Oswald"/>
              <a:sym typeface="Oswald"/>
            </a:endParaRPr>
          </a:p>
        </p:txBody>
      </p:sp>
      <p:sp>
        <p:nvSpPr>
          <p:cNvPr id="2269" name="Google Shape;2269;g2509b96e28f_5_22"/>
          <p:cNvSpPr/>
          <p:nvPr/>
        </p:nvSpPr>
        <p:spPr>
          <a:xfrm>
            <a:off x="1021329" y="447902"/>
            <a:ext cx="358800" cy="335700"/>
          </a:xfrm>
          <a:prstGeom prst="ellipse">
            <a:avLst/>
          </a:prstGeom>
          <a:solidFill>
            <a:srgbClr val="CC00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g2509b96e28f_5_22"/>
          <p:cNvSpPr/>
          <p:nvPr/>
        </p:nvSpPr>
        <p:spPr>
          <a:xfrm>
            <a:off x="1274637" y="447902"/>
            <a:ext cx="105600" cy="939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g2509b96e28f_5_22"/>
          <p:cNvSpPr/>
          <p:nvPr/>
        </p:nvSpPr>
        <p:spPr>
          <a:xfrm>
            <a:off x="1274637" y="568568"/>
            <a:ext cx="105600" cy="939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2" name="Google Shape;2272;g2509b96e28f_5_22"/>
          <p:cNvCxnSpPr>
            <a:stCxn id="2269" idx="1"/>
            <a:endCxn id="2269" idx="4"/>
          </p:cNvCxnSpPr>
          <p:nvPr/>
        </p:nvCxnSpPr>
        <p:spPr>
          <a:xfrm>
            <a:off x="1073874" y="497064"/>
            <a:ext cx="126900" cy="286500"/>
          </a:xfrm>
          <a:prstGeom prst="straightConnector1">
            <a:avLst/>
          </a:prstGeom>
          <a:noFill/>
          <a:ln cap="flat" cmpd="sng" w="19050">
            <a:solidFill>
              <a:srgbClr val="000000"/>
            </a:solidFill>
            <a:prstDash val="solid"/>
            <a:round/>
            <a:headEnd len="med" w="med" type="none"/>
            <a:tailEnd len="med" w="med" type="none"/>
          </a:ln>
        </p:spPr>
      </p:cxnSp>
      <p:cxnSp>
        <p:nvCxnSpPr>
          <p:cNvPr id="2273" name="Google Shape;2273;g2509b96e28f_5_22"/>
          <p:cNvCxnSpPr>
            <a:stCxn id="2269" idx="2"/>
            <a:endCxn id="2269" idx="3"/>
          </p:cNvCxnSpPr>
          <p:nvPr/>
        </p:nvCxnSpPr>
        <p:spPr>
          <a:xfrm>
            <a:off x="1021329" y="615752"/>
            <a:ext cx="52500" cy="118800"/>
          </a:xfrm>
          <a:prstGeom prst="straightConnector1">
            <a:avLst/>
          </a:prstGeom>
          <a:noFill/>
          <a:ln cap="flat" cmpd="sng" w="19050">
            <a:solidFill>
              <a:srgbClr val="000000"/>
            </a:solidFill>
            <a:prstDash val="solid"/>
            <a:round/>
            <a:headEnd len="med" w="med" type="none"/>
            <a:tailEnd len="med" w="med" type="none"/>
          </a:ln>
        </p:spPr>
      </p:cxnSp>
      <p:sp>
        <p:nvSpPr>
          <p:cNvPr id="2274" name="Google Shape;2274;g2509b96e28f_5_22"/>
          <p:cNvSpPr/>
          <p:nvPr/>
        </p:nvSpPr>
        <p:spPr>
          <a:xfrm>
            <a:off x="946925" y="615750"/>
            <a:ext cx="126900" cy="118800"/>
          </a:xfrm>
          <a:prstGeom prst="triangle">
            <a:avLst>
              <a:gd fmla="val 50000" name="adj"/>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5" name="Google Shape;2275;g2509b96e28f_5_22"/>
          <p:cNvPicPr preferRelativeResize="0"/>
          <p:nvPr/>
        </p:nvPicPr>
        <p:blipFill>
          <a:blip r:embed="rId3">
            <a:alphaModFix/>
          </a:blip>
          <a:stretch>
            <a:fillRect/>
          </a:stretch>
        </p:blipFill>
        <p:spPr>
          <a:xfrm>
            <a:off x="5659075" y="1576185"/>
            <a:ext cx="3088501" cy="1991125"/>
          </a:xfrm>
          <a:prstGeom prst="rect">
            <a:avLst/>
          </a:prstGeom>
          <a:noFill/>
          <a:ln>
            <a:noFill/>
          </a:ln>
        </p:spPr>
      </p:pic>
      <p:sp>
        <p:nvSpPr>
          <p:cNvPr id="2276" name="Google Shape;2276;g2509b96e28f_5_22"/>
          <p:cNvSpPr txBox="1"/>
          <p:nvPr/>
        </p:nvSpPr>
        <p:spPr>
          <a:xfrm>
            <a:off x="1073825" y="1702050"/>
            <a:ext cx="5907300" cy="1739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sz="1500">
                <a:solidFill>
                  <a:srgbClr val="3840DB"/>
                </a:solidFill>
                <a:latin typeface="Oswald"/>
                <a:ea typeface="Oswald"/>
                <a:cs typeface="Oswald"/>
                <a:sym typeface="Oswald"/>
              </a:rPr>
              <a:t>Predator moves,</a:t>
            </a:r>
            <a:r>
              <a:rPr b="1" lang="en-US" sz="1500">
                <a:solidFill>
                  <a:srgbClr val="3840DB"/>
                </a:solidFill>
                <a:latin typeface="Oswald"/>
                <a:ea typeface="Oswald"/>
                <a:cs typeface="Oswald"/>
                <a:sym typeface="Oswald"/>
              </a:rPr>
              <a:t> searching </a:t>
            </a:r>
            <a:r>
              <a:rPr lang="en-US">
                <a:latin typeface="Oswald"/>
                <a:ea typeface="Oswald"/>
                <a:cs typeface="Oswald"/>
                <a:sym typeface="Oswald"/>
              </a:rPr>
              <a:t>for the Hive with a probability</a:t>
            </a:r>
            <a:endParaRPr>
              <a:latin typeface="Oswald"/>
              <a:ea typeface="Oswald"/>
              <a:cs typeface="Oswald"/>
              <a:sym typeface="Oswald"/>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sz="1500">
                <a:solidFill>
                  <a:srgbClr val="3840DB"/>
                </a:solidFill>
                <a:latin typeface="Oswald"/>
                <a:ea typeface="Oswald"/>
                <a:cs typeface="Oswald"/>
                <a:sym typeface="Oswald"/>
              </a:rPr>
              <a:t>When Predator founds the Hive,</a:t>
            </a:r>
            <a:r>
              <a:rPr lang="en-US">
                <a:latin typeface="Oswald"/>
                <a:ea typeface="Oswald"/>
                <a:cs typeface="Oswald"/>
                <a:sym typeface="Oswald"/>
              </a:rPr>
              <a:t> move to Hive location</a:t>
            </a:r>
            <a:endParaRPr>
              <a:solidFill>
                <a:schemeClr val="dk1"/>
              </a:solidFill>
              <a:latin typeface="Oswald"/>
              <a:ea typeface="Oswald"/>
              <a:cs typeface="Oswald"/>
              <a:sym typeface="Oswald"/>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b="1" lang="en-US" sz="1500">
                <a:solidFill>
                  <a:schemeClr val="dk2"/>
                </a:solidFill>
                <a:latin typeface="Oswald"/>
                <a:ea typeface="Oswald"/>
                <a:cs typeface="Oswald"/>
                <a:sym typeface="Oswald"/>
              </a:rPr>
              <a:t>Retreat from Hive location</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Worker bees have defended the Hive</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Predator has attacked successfully</a:t>
            </a:r>
            <a:endParaRPr>
              <a:solidFill>
                <a:schemeClr val="dk1"/>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81" name="Shape 2281"/>
        <p:cNvGrpSpPr/>
        <p:nvPr/>
      </p:nvGrpSpPr>
      <p:grpSpPr>
        <a:xfrm>
          <a:off x="0" y="0"/>
          <a:ext cx="0" cy="0"/>
          <a:chOff x="0" y="0"/>
          <a:chExt cx="0" cy="0"/>
        </a:xfrm>
      </p:grpSpPr>
      <p:sp>
        <p:nvSpPr>
          <p:cNvPr id="2282" name="Google Shape;2282;g2509b96e28f_5_67"/>
          <p:cNvSpPr txBox="1"/>
          <p:nvPr>
            <p:ph idx="4294967295" type="body"/>
          </p:nvPr>
        </p:nvSpPr>
        <p:spPr>
          <a:xfrm>
            <a:off x="864360" y="244700"/>
            <a:ext cx="28038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Demonstration </a:t>
            </a:r>
            <a:endParaRPr b="1" sz="1800">
              <a:latin typeface="Oswald"/>
              <a:ea typeface="Oswald"/>
              <a:cs typeface="Oswald"/>
              <a:sym typeface="Oswald"/>
            </a:endParaRPr>
          </a:p>
        </p:txBody>
      </p:sp>
      <p:pic>
        <p:nvPicPr>
          <p:cNvPr id="2283" name="Google Shape;2283;g2509b96e28f_5_67"/>
          <p:cNvPicPr preferRelativeResize="0"/>
          <p:nvPr/>
        </p:nvPicPr>
        <p:blipFill>
          <a:blip r:embed="rId3">
            <a:alphaModFix/>
          </a:blip>
          <a:stretch>
            <a:fillRect/>
          </a:stretch>
        </p:blipFill>
        <p:spPr>
          <a:xfrm>
            <a:off x="1981200" y="722000"/>
            <a:ext cx="5739099" cy="3736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88" name="Shape 2288"/>
        <p:cNvGrpSpPr/>
        <p:nvPr/>
      </p:nvGrpSpPr>
      <p:grpSpPr>
        <a:xfrm>
          <a:off x="0" y="0"/>
          <a:ext cx="0" cy="0"/>
          <a:chOff x="0" y="0"/>
          <a:chExt cx="0" cy="0"/>
        </a:xfrm>
      </p:grpSpPr>
      <p:sp>
        <p:nvSpPr>
          <p:cNvPr id="2289" name="Google Shape;2289;g2509b96e28f_5_73"/>
          <p:cNvSpPr txBox="1"/>
          <p:nvPr>
            <p:ph idx="4294967295" type="body"/>
          </p:nvPr>
        </p:nvSpPr>
        <p:spPr>
          <a:xfrm>
            <a:off x="864360" y="244700"/>
            <a:ext cx="28038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Possible outcomes (I)</a:t>
            </a:r>
            <a:r>
              <a:rPr b="1" lang="en-US" sz="1800">
                <a:latin typeface="Oswald"/>
                <a:ea typeface="Oswald"/>
                <a:cs typeface="Oswald"/>
                <a:sym typeface="Oswald"/>
              </a:rPr>
              <a:t> </a:t>
            </a:r>
            <a:endParaRPr b="1" sz="1800">
              <a:latin typeface="Oswald"/>
              <a:ea typeface="Oswald"/>
              <a:cs typeface="Oswald"/>
              <a:sym typeface="Oswald"/>
            </a:endParaRPr>
          </a:p>
        </p:txBody>
      </p:sp>
      <p:pic>
        <p:nvPicPr>
          <p:cNvPr id="2290" name="Google Shape;2290;g2509b96e28f_5_73"/>
          <p:cNvPicPr preferRelativeResize="0"/>
          <p:nvPr/>
        </p:nvPicPr>
        <p:blipFill>
          <a:blip r:embed="rId3">
            <a:alphaModFix/>
          </a:blip>
          <a:stretch>
            <a:fillRect/>
          </a:stretch>
        </p:blipFill>
        <p:spPr>
          <a:xfrm>
            <a:off x="1311350" y="1005975"/>
            <a:ext cx="2851100" cy="2394925"/>
          </a:xfrm>
          <a:prstGeom prst="rect">
            <a:avLst/>
          </a:prstGeom>
          <a:noFill/>
          <a:ln cap="flat" cmpd="sng" w="19050">
            <a:solidFill>
              <a:schemeClr val="dk2"/>
            </a:solidFill>
            <a:prstDash val="solid"/>
            <a:round/>
            <a:headEnd len="sm" w="sm" type="none"/>
            <a:tailEnd len="sm" w="sm" type="none"/>
          </a:ln>
        </p:spPr>
      </p:pic>
      <p:pic>
        <p:nvPicPr>
          <p:cNvPr id="2291" name="Google Shape;2291;g2509b96e28f_5_73"/>
          <p:cNvPicPr preferRelativeResize="0"/>
          <p:nvPr/>
        </p:nvPicPr>
        <p:blipFill>
          <a:blip r:embed="rId4">
            <a:alphaModFix/>
          </a:blip>
          <a:stretch>
            <a:fillRect/>
          </a:stretch>
        </p:blipFill>
        <p:spPr>
          <a:xfrm>
            <a:off x="4916325" y="1004125"/>
            <a:ext cx="2851101" cy="2398624"/>
          </a:xfrm>
          <a:prstGeom prst="rect">
            <a:avLst/>
          </a:prstGeom>
          <a:noFill/>
          <a:ln cap="flat" cmpd="sng" w="19050">
            <a:solidFill>
              <a:schemeClr val="dk2"/>
            </a:solidFill>
            <a:prstDash val="solid"/>
            <a:round/>
            <a:headEnd len="sm" w="sm" type="none"/>
            <a:tailEnd len="sm" w="sm" type="none"/>
          </a:ln>
        </p:spPr>
      </p:pic>
      <p:sp>
        <p:nvSpPr>
          <p:cNvPr id="2292" name="Google Shape;2292;g2509b96e28f_5_73"/>
          <p:cNvSpPr/>
          <p:nvPr/>
        </p:nvSpPr>
        <p:spPr>
          <a:xfrm>
            <a:off x="1511675" y="3546950"/>
            <a:ext cx="234600" cy="248700"/>
          </a:xfrm>
          <a:prstGeom prst="ellipse">
            <a:avLst/>
          </a:prstGeom>
          <a:solidFill>
            <a:srgbClr val="6AA84F"/>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g2509b96e28f_5_73"/>
          <p:cNvSpPr/>
          <p:nvPr/>
        </p:nvSpPr>
        <p:spPr>
          <a:xfrm>
            <a:off x="5131450" y="3546950"/>
            <a:ext cx="234600" cy="248700"/>
          </a:xfrm>
          <a:prstGeom prst="ellipse">
            <a:avLst/>
          </a:prstGeom>
          <a:solidFill>
            <a:srgbClr val="F1C23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g2509b96e28f_5_73"/>
          <p:cNvSpPr txBox="1"/>
          <p:nvPr/>
        </p:nvSpPr>
        <p:spPr>
          <a:xfrm>
            <a:off x="1822925" y="3471300"/>
            <a:ext cx="22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ato"/>
                <a:ea typeface="Lato"/>
                <a:cs typeface="Lato"/>
                <a:sym typeface="Lato"/>
              </a:rPr>
              <a:t>Perfect protection (≈70%)</a:t>
            </a:r>
            <a:endParaRPr>
              <a:latin typeface="Lato"/>
              <a:ea typeface="Lato"/>
              <a:cs typeface="Lato"/>
              <a:sym typeface="Lato"/>
            </a:endParaRPr>
          </a:p>
        </p:txBody>
      </p:sp>
      <p:sp>
        <p:nvSpPr>
          <p:cNvPr id="2295" name="Google Shape;2295;g2509b96e28f_5_73"/>
          <p:cNvSpPr txBox="1"/>
          <p:nvPr/>
        </p:nvSpPr>
        <p:spPr>
          <a:xfrm>
            <a:off x="5404325" y="3471300"/>
            <a:ext cx="22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ato"/>
                <a:ea typeface="Lato"/>
                <a:cs typeface="Lato"/>
                <a:sym typeface="Lato"/>
              </a:rPr>
              <a:t>Partial </a:t>
            </a:r>
            <a:r>
              <a:rPr lang="en-US">
                <a:latin typeface="Lato"/>
                <a:ea typeface="Lato"/>
                <a:cs typeface="Lato"/>
                <a:sym typeface="Lato"/>
              </a:rPr>
              <a:t>protection (≈20%)</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00" name="Shape 2300"/>
        <p:cNvGrpSpPr/>
        <p:nvPr/>
      </p:nvGrpSpPr>
      <p:grpSpPr>
        <a:xfrm>
          <a:off x="0" y="0"/>
          <a:ext cx="0" cy="0"/>
          <a:chOff x="0" y="0"/>
          <a:chExt cx="0" cy="0"/>
        </a:xfrm>
      </p:grpSpPr>
      <p:sp>
        <p:nvSpPr>
          <p:cNvPr id="2301" name="Google Shape;2301;g2509b96e28f_5_86"/>
          <p:cNvSpPr txBox="1"/>
          <p:nvPr>
            <p:ph idx="4294967295" type="body"/>
          </p:nvPr>
        </p:nvSpPr>
        <p:spPr>
          <a:xfrm>
            <a:off x="864360" y="244700"/>
            <a:ext cx="28038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Possible outcomes (II) </a:t>
            </a:r>
            <a:endParaRPr b="1" sz="1800">
              <a:latin typeface="Oswald"/>
              <a:ea typeface="Oswald"/>
              <a:cs typeface="Oswald"/>
              <a:sym typeface="Oswald"/>
            </a:endParaRPr>
          </a:p>
        </p:txBody>
      </p:sp>
      <p:pic>
        <p:nvPicPr>
          <p:cNvPr id="2302" name="Google Shape;2302;g2509b96e28f_5_86"/>
          <p:cNvPicPr preferRelativeResize="0"/>
          <p:nvPr/>
        </p:nvPicPr>
        <p:blipFill>
          <a:blip r:embed="rId3">
            <a:alphaModFix/>
          </a:blip>
          <a:stretch>
            <a:fillRect/>
          </a:stretch>
        </p:blipFill>
        <p:spPr>
          <a:xfrm>
            <a:off x="3146450" y="1021100"/>
            <a:ext cx="2851101" cy="2389834"/>
          </a:xfrm>
          <a:prstGeom prst="rect">
            <a:avLst/>
          </a:prstGeom>
          <a:noFill/>
          <a:ln cap="flat" cmpd="sng" w="19050">
            <a:solidFill>
              <a:schemeClr val="dk2"/>
            </a:solidFill>
            <a:prstDash val="solid"/>
            <a:round/>
            <a:headEnd len="sm" w="sm" type="none"/>
            <a:tailEnd len="sm" w="sm" type="none"/>
          </a:ln>
        </p:spPr>
      </p:pic>
      <p:sp>
        <p:nvSpPr>
          <p:cNvPr id="2303" name="Google Shape;2303;g2509b96e28f_5_86"/>
          <p:cNvSpPr/>
          <p:nvPr/>
        </p:nvSpPr>
        <p:spPr>
          <a:xfrm>
            <a:off x="3356150" y="3546950"/>
            <a:ext cx="234600" cy="248700"/>
          </a:xfrm>
          <a:prstGeom prst="ellipse">
            <a:avLst/>
          </a:prstGeom>
          <a:solidFill>
            <a:srgbClr val="CC0000"/>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g2509b96e28f_5_86"/>
          <p:cNvSpPr txBox="1"/>
          <p:nvPr/>
        </p:nvSpPr>
        <p:spPr>
          <a:xfrm>
            <a:off x="3668150" y="3363500"/>
            <a:ext cx="211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ato"/>
                <a:ea typeface="Lato"/>
                <a:cs typeface="Lato"/>
                <a:sym typeface="Lato"/>
              </a:rPr>
              <a:t>Unsatisfactory protection</a:t>
            </a:r>
            <a:r>
              <a:rPr lang="en-US">
                <a:latin typeface="Lato"/>
                <a:ea typeface="Lato"/>
                <a:cs typeface="Lato"/>
                <a:sym typeface="Lato"/>
              </a:rPr>
              <a:t>(≈10%)</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308" name="Shape 2308"/>
        <p:cNvGrpSpPr/>
        <p:nvPr/>
      </p:nvGrpSpPr>
      <p:grpSpPr>
        <a:xfrm>
          <a:off x="0" y="0"/>
          <a:ext cx="0" cy="0"/>
          <a:chOff x="0" y="0"/>
          <a:chExt cx="0" cy="0"/>
        </a:xfrm>
      </p:grpSpPr>
      <p:sp>
        <p:nvSpPr>
          <p:cNvPr id="2309" name="Google Shape;2309;g2509b96e28f_3_7903"/>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3.     Prototype</a:t>
            </a:r>
            <a:endParaRPr/>
          </a:p>
        </p:txBody>
      </p:sp>
      <p:sp>
        <p:nvSpPr>
          <p:cNvPr id="2310" name="Google Shape;2310;g2509b96e28f_3_7903"/>
          <p:cNvSpPr txBox="1"/>
          <p:nvPr/>
        </p:nvSpPr>
        <p:spPr>
          <a:xfrm>
            <a:off x="881450" y="1000550"/>
            <a:ext cx="7699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Oswald"/>
                <a:ea typeface="Oswald"/>
                <a:cs typeface="Oswald"/>
                <a:sym typeface="Oswald"/>
              </a:rPr>
              <a:t>Which are the main abstractions that define the agent behavior?</a:t>
            </a:r>
            <a:endParaRPr>
              <a:solidFill>
                <a:schemeClr val="dk2"/>
              </a:solidFill>
              <a:latin typeface="Oswald Medium"/>
              <a:ea typeface="Oswald Medium"/>
              <a:cs typeface="Oswald Medium"/>
              <a:sym typeface="Oswald Medium"/>
            </a:endParaRPr>
          </a:p>
        </p:txBody>
      </p:sp>
      <p:sp>
        <p:nvSpPr>
          <p:cNvPr id="2311" name="Google Shape;2311;g2509b96e28f_3_7903"/>
          <p:cNvSpPr txBox="1"/>
          <p:nvPr/>
        </p:nvSpPr>
        <p:spPr>
          <a:xfrm>
            <a:off x="1030175" y="1534175"/>
            <a:ext cx="7240500" cy="1261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376"/>
              </a:spcBef>
              <a:spcAft>
                <a:spcPts val="0"/>
              </a:spcAft>
              <a:buNone/>
            </a:pPr>
            <a:r>
              <a:rPr b="1" lang="en-US" sz="1600">
                <a:solidFill>
                  <a:schemeClr val="dk2"/>
                </a:solidFill>
                <a:latin typeface="Oswald"/>
                <a:ea typeface="Oswald"/>
                <a:cs typeface="Oswald"/>
                <a:sym typeface="Oswald"/>
              </a:rPr>
              <a:t>2. </a:t>
            </a:r>
            <a:r>
              <a:rPr b="1" lang="en-US" sz="1600">
                <a:solidFill>
                  <a:schemeClr val="dk1"/>
                </a:solidFill>
                <a:latin typeface="Oswald"/>
                <a:ea typeface="Oswald"/>
                <a:cs typeface="Oswald"/>
                <a:sym typeface="Oswald"/>
              </a:rPr>
              <a:t>   </a:t>
            </a:r>
            <a:r>
              <a:rPr b="1" lang="en-US" sz="1600">
                <a:solidFill>
                  <a:schemeClr val="dk2"/>
                </a:solidFill>
                <a:latin typeface="Oswald"/>
                <a:ea typeface="Oswald"/>
                <a:cs typeface="Oswald"/>
                <a:sym typeface="Oswald"/>
              </a:rPr>
              <a:t>Hybrid Programming</a:t>
            </a:r>
            <a:r>
              <a:rPr b="1" lang="en-US" sz="1600">
                <a:solidFill>
                  <a:schemeClr val="dk1"/>
                </a:solidFill>
                <a:latin typeface="Oswald"/>
                <a:ea typeface="Oswald"/>
                <a:cs typeface="Oswald"/>
                <a:sym typeface="Oswald"/>
              </a:rPr>
              <a:t> </a:t>
            </a:r>
            <a:r>
              <a:rPr b="1" lang="en-US" sz="1600">
                <a:solidFill>
                  <a:schemeClr val="dk1"/>
                </a:solidFill>
                <a:latin typeface="Oswald"/>
                <a:ea typeface="Oswald"/>
                <a:cs typeface="Oswald"/>
                <a:sym typeface="Oswald"/>
              </a:rPr>
              <a:t>Platform</a:t>
            </a:r>
            <a:endParaRPr b="1" sz="1600">
              <a:solidFill>
                <a:schemeClr val="dk1"/>
              </a:solidFill>
              <a:latin typeface="Oswald"/>
              <a:ea typeface="Oswald"/>
              <a:cs typeface="Oswald"/>
              <a:sym typeface="Oswald"/>
            </a:endParaRPr>
          </a:p>
          <a:p>
            <a:pPr indent="-317500" lvl="0" marL="457200" rtl="0" algn="l">
              <a:lnSpc>
                <a:spcPct val="120000"/>
              </a:lnSpc>
              <a:spcBef>
                <a:spcPts val="376"/>
              </a:spcBef>
              <a:spcAft>
                <a:spcPts val="0"/>
              </a:spcAft>
              <a:buClr>
                <a:srgbClr val="3E444C"/>
              </a:buClr>
              <a:buSzPts val="1400"/>
              <a:buFont typeface="Oswald"/>
              <a:buChar char="-"/>
            </a:pPr>
            <a:r>
              <a:rPr lang="en-US">
                <a:solidFill>
                  <a:srgbClr val="3E444C"/>
                </a:solidFill>
                <a:latin typeface="Oswald"/>
                <a:ea typeface="Oswald"/>
                <a:cs typeface="Oswald"/>
                <a:sym typeface="Oswald"/>
              </a:rPr>
              <a:t> One Queen bee agent</a:t>
            </a:r>
            <a:endParaRPr>
              <a:solidFill>
                <a:srgbClr val="3E444C"/>
              </a:solidFill>
              <a:latin typeface="Oswald"/>
              <a:ea typeface="Oswald"/>
              <a:cs typeface="Oswald"/>
              <a:sym typeface="Oswald"/>
            </a:endParaRPr>
          </a:p>
          <a:p>
            <a:pPr indent="-317500" lvl="0" marL="457200" rtl="0" algn="l">
              <a:lnSpc>
                <a:spcPct val="120000"/>
              </a:lnSpc>
              <a:spcBef>
                <a:spcPts val="0"/>
              </a:spcBef>
              <a:spcAft>
                <a:spcPts val="0"/>
              </a:spcAft>
              <a:buClr>
                <a:srgbClr val="3E444C"/>
              </a:buClr>
              <a:buSzPts val="1400"/>
              <a:buFont typeface="Oswald"/>
              <a:buChar char="-"/>
            </a:pPr>
            <a:r>
              <a:rPr lang="en-US">
                <a:solidFill>
                  <a:srgbClr val="3E444C"/>
                </a:solidFill>
                <a:latin typeface="Oswald"/>
                <a:ea typeface="Oswald"/>
                <a:cs typeface="Oswald"/>
                <a:sym typeface="Oswald"/>
              </a:rPr>
              <a:t> Three Worker bee agents</a:t>
            </a:r>
            <a:endParaRPr>
              <a:solidFill>
                <a:srgbClr val="3E444C"/>
              </a:solidFill>
              <a:latin typeface="Oswald"/>
              <a:ea typeface="Oswald"/>
              <a:cs typeface="Oswald"/>
              <a:sym typeface="Oswald"/>
            </a:endParaRPr>
          </a:p>
          <a:p>
            <a:pPr indent="-317500" lvl="0" marL="457200" rtl="0" algn="l">
              <a:lnSpc>
                <a:spcPct val="120000"/>
              </a:lnSpc>
              <a:spcBef>
                <a:spcPts val="0"/>
              </a:spcBef>
              <a:spcAft>
                <a:spcPts val="0"/>
              </a:spcAft>
              <a:buClr>
                <a:srgbClr val="3E444C"/>
              </a:buClr>
              <a:buSzPts val="1400"/>
              <a:buFont typeface="Oswald"/>
              <a:buChar char="-"/>
            </a:pPr>
            <a:r>
              <a:rPr lang="en-US">
                <a:solidFill>
                  <a:srgbClr val="3E444C"/>
                </a:solidFill>
                <a:latin typeface="Oswald"/>
                <a:ea typeface="Oswald"/>
                <a:cs typeface="Oswald"/>
                <a:sym typeface="Oswald"/>
              </a:rPr>
              <a:t> Two Flower agents</a:t>
            </a:r>
            <a:endParaRPr>
              <a:solidFill>
                <a:srgbClr val="3E444C"/>
              </a:solidFill>
              <a:latin typeface="Oswald"/>
              <a:ea typeface="Oswald"/>
              <a:cs typeface="Oswald"/>
              <a:sym typeface="Oswald"/>
            </a:endParaRPr>
          </a:p>
        </p:txBody>
      </p:sp>
      <p:pic>
        <p:nvPicPr>
          <p:cNvPr id="2312" name="Google Shape;2312;g2509b96e28f_3_7903"/>
          <p:cNvPicPr preferRelativeResize="0"/>
          <p:nvPr/>
        </p:nvPicPr>
        <p:blipFill>
          <a:blip r:embed="rId3">
            <a:alphaModFix/>
          </a:blip>
          <a:stretch>
            <a:fillRect/>
          </a:stretch>
        </p:blipFill>
        <p:spPr>
          <a:xfrm>
            <a:off x="2552200" y="2795375"/>
            <a:ext cx="5155151" cy="15883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17" name="Shape 2317"/>
        <p:cNvGrpSpPr/>
        <p:nvPr/>
      </p:nvGrpSpPr>
      <p:grpSpPr>
        <a:xfrm>
          <a:off x="0" y="0"/>
          <a:ext cx="0" cy="0"/>
          <a:chOff x="0" y="0"/>
          <a:chExt cx="0" cy="0"/>
        </a:xfrm>
      </p:grpSpPr>
      <p:sp>
        <p:nvSpPr>
          <p:cNvPr id="2318" name="Google Shape;2318;g2509b96e28f_3_7911"/>
          <p:cNvSpPr txBox="1"/>
          <p:nvPr>
            <p:ph idx="4294967295" type="body"/>
          </p:nvPr>
        </p:nvSpPr>
        <p:spPr>
          <a:xfrm>
            <a:off x="1472063" y="370700"/>
            <a:ext cx="15297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Flower Agent</a:t>
            </a:r>
            <a:endParaRPr b="1" sz="1800">
              <a:latin typeface="Oswald"/>
              <a:ea typeface="Oswald"/>
              <a:cs typeface="Oswald"/>
              <a:sym typeface="Oswald"/>
            </a:endParaRPr>
          </a:p>
        </p:txBody>
      </p:sp>
      <p:sp>
        <p:nvSpPr>
          <p:cNvPr id="2319" name="Google Shape;2319;g2509b96e28f_3_7911"/>
          <p:cNvSpPr/>
          <p:nvPr/>
        </p:nvSpPr>
        <p:spPr>
          <a:xfrm>
            <a:off x="968825" y="306424"/>
            <a:ext cx="326100" cy="250200"/>
          </a:xfrm>
          <a:prstGeom prst="plus">
            <a:avLst>
              <a:gd fmla="val 25000" name="adj"/>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0" name="Google Shape;2320;g2509b96e28f_3_7911"/>
          <p:cNvCxnSpPr>
            <a:stCxn id="2319" idx="2"/>
          </p:cNvCxnSpPr>
          <p:nvPr/>
        </p:nvCxnSpPr>
        <p:spPr>
          <a:xfrm flipH="1">
            <a:off x="1129175" y="556624"/>
            <a:ext cx="2700" cy="315900"/>
          </a:xfrm>
          <a:prstGeom prst="straightConnector1">
            <a:avLst/>
          </a:prstGeom>
          <a:noFill/>
          <a:ln cap="flat" cmpd="sng" w="19050">
            <a:solidFill>
              <a:srgbClr val="38761D"/>
            </a:solidFill>
            <a:prstDash val="solid"/>
            <a:round/>
            <a:headEnd len="med" w="med" type="none"/>
            <a:tailEnd len="med" w="med" type="none"/>
          </a:ln>
        </p:spPr>
      </p:cxnSp>
      <p:pic>
        <p:nvPicPr>
          <p:cNvPr id="2321" name="Google Shape;2321;g2509b96e28f_3_7911"/>
          <p:cNvPicPr preferRelativeResize="0"/>
          <p:nvPr/>
        </p:nvPicPr>
        <p:blipFill>
          <a:blip r:embed="rId3">
            <a:alphaModFix/>
          </a:blip>
          <a:stretch>
            <a:fillRect/>
          </a:stretch>
        </p:blipFill>
        <p:spPr>
          <a:xfrm>
            <a:off x="5077450" y="783600"/>
            <a:ext cx="3240725" cy="4239351"/>
          </a:xfrm>
          <a:prstGeom prst="rect">
            <a:avLst/>
          </a:prstGeom>
          <a:noFill/>
          <a:ln cap="flat" cmpd="sng" w="19050">
            <a:solidFill>
              <a:schemeClr val="dk2"/>
            </a:solidFill>
            <a:prstDash val="solid"/>
            <a:round/>
            <a:headEnd len="sm" w="sm" type="none"/>
            <a:tailEnd len="sm" w="sm" type="none"/>
          </a:ln>
        </p:spPr>
      </p:pic>
      <p:pic>
        <p:nvPicPr>
          <p:cNvPr id="2322" name="Google Shape;2322;g2509b96e28f_3_7911"/>
          <p:cNvPicPr preferRelativeResize="0"/>
          <p:nvPr/>
        </p:nvPicPr>
        <p:blipFill>
          <a:blip r:embed="rId4">
            <a:alphaModFix/>
          </a:blip>
          <a:stretch>
            <a:fillRect/>
          </a:stretch>
        </p:blipFill>
        <p:spPr>
          <a:xfrm>
            <a:off x="968825" y="2069663"/>
            <a:ext cx="3798550" cy="16672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27" name="Shape 2327"/>
        <p:cNvGrpSpPr/>
        <p:nvPr/>
      </p:nvGrpSpPr>
      <p:grpSpPr>
        <a:xfrm>
          <a:off x="0" y="0"/>
          <a:ext cx="0" cy="0"/>
          <a:chOff x="0" y="0"/>
          <a:chExt cx="0" cy="0"/>
        </a:xfrm>
      </p:grpSpPr>
      <p:sp>
        <p:nvSpPr>
          <p:cNvPr id="2328" name="Google Shape;2328;g2509b96e28f_3_7926"/>
          <p:cNvSpPr txBox="1"/>
          <p:nvPr>
            <p:ph idx="4294967295" type="body"/>
          </p:nvPr>
        </p:nvSpPr>
        <p:spPr>
          <a:xfrm>
            <a:off x="1472063" y="370700"/>
            <a:ext cx="15297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Hive A</a:t>
            </a:r>
            <a:r>
              <a:rPr b="1" lang="en-US" sz="1800">
                <a:latin typeface="Oswald"/>
                <a:ea typeface="Oswald"/>
                <a:cs typeface="Oswald"/>
                <a:sym typeface="Oswald"/>
              </a:rPr>
              <a:t>gent</a:t>
            </a:r>
            <a:endParaRPr b="1" sz="1800">
              <a:latin typeface="Oswald"/>
              <a:ea typeface="Oswald"/>
              <a:cs typeface="Oswald"/>
              <a:sym typeface="Oswald"/>
            </a:endParaRPr>
          </a:p>
        </p:txBody>
      </p:sp>
      <p:sp>
        <p:nvSpPr>
          <p:cNvPr id="2329" name="Google Shape;2329;g2509b96e28f_3_7926"/>
          <p:cNvSpPr/>
          <p:nvPr/>
        </p:nvSpPr>
        <p:spPr>
          <a:xfrm>
            <a:off x="1021329" y="447902"/>
            <a:ext cx="358800" cy="335700"/>
          </a:xfrm>
          <a:prstGeom prst="ellipse">
            <a:avLst/>
          </a:prstGeom>
          <a:solidFill>
            <a:srgbClr val="B45F0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g2509b96e28f_3_7926"/>
          <p:cNvSpPr/>
          <p:nvPr/>
        </p:nvSpPr>
        <p:spPr>
          <a:xfrm>
            <a:off x="1274637" y="447902"/>
            <a:ext cx="105600" cy="939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g2509b96e28f_3_7926"/>
          <p:cNvSpPr/>
          <p:nvPr/>
        </p:nvSpPr>
        <p:spPr>
          <a:xfrm>
            <a:off x="1274637" y="568568"/>
            <a:ext cx="105600" cy="939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2" name="Google Shape;2332;g2509b96e28f_3_7926"/>
          <p:cNvCxnSpPr>
            <a:stCxn id="2329" idx="1"/>
            <a:endCxn id="2329" idx="4"/>
          </p:cNvCxnSpPr>
          <p:nvPr/>
        </p:nvCxnSpPr>
        <p:spPr>
          <a:xfrm>
            <a:off x="1073874" y="497064"/>
            <a:ext cx="126900" cy="286500"/>
          </a:xfrm>
          <a:prstGeom prst="straightConnector1">
            <a:avLst/>
          </a:prstGeom>
          <a:noFill/>
          <a:ln cap="flat" cmpd="sng" w="19050">
            <a:solidFill>
              <a:srgbClr val="000000"/>
            </a:solidFill>
            <a:prstDash val="solid"/>
            <a:round/>
            <a:headEnd len="med" w="med" type="none"/>
            <a:tailEnd len="med" w="med" type="none"/>
          </a:ln>
        </p:spPr>
      </p:cxnSp>
      <p:cxnSp>
        <p:nvCxnSpPr>
          <p:cNvPr id="2333" name="Google Shape;2333;g2509b96e28f_3_7926"/>
          <p:cNvCxnSpPr>
            <a:stCxn id="2329" idx="2"/>
            <a:endCxn id="2329" idx="3"/>
          </p:cNvCxnSpPr>
          <p:nvPr/>
        </p:nvCxnSpPr>
        <p:spPr>
          <a:xfrm>
            <a:off x="1021329" y="615752"/>
            <a:ext cx="52500" cy="118800"/>
          </a:xfrm>
          <a:prstGeom prst="straightConnector1">
            <a:avLst/>
          </a:prstGeom>
          <a:noFill/>
          <a:ln cap="flat" cmpd="sng" w="19050">
            <a:solidFill>
              <a:srgbClr val="000000"/>
            </a:solidFill>
            <a:prstDash val="solid"/>
            <a:round/>
            <a:headEnd len="med" w="med" type="none"/>
            <a:tailEnd len="med" w="med" type="none"/>
          </a:ln>
        </p:spPr>
      </p:cxnSp>
      <p:pic>
        <p:nvPicPr>
          <p:cNvPr id="2334" name="Google Shape;2334;g2509b96e28f_3_7926"/>
          <p:cNvPicPr preferRelativeResize="0"/>
          <p:nvPr/>
        </p:nvPicPr>
        <p:blipFill rotWithShape="1">
          <a:blip r:embed="rId3">
            <a:alphaModFix/>
          </a:blip>
          <a:srcRect b="57127" l="0" r="0" t="0"/>
          <a:stretch/>
        </p:blipFill>
        <p:spPr>
          <a:xfrm>
            <a:off x="813000" y="1335838"/>
            <a:ext cx="3732900" cy="2471825"/>
          </a:xfrm>
          <a:prstGeom prst="rect">
            <a:avLst/>
          </a:prstGeom>
          <a:noFill/>
          <a:ln cap="flat" cmpd="sng" w="19050">
            <a:solidFill>
              <a:schemeClr val="dk2"/>
            </a:solidFill>
            <a:prstDash val="solid"/>
            <a:round/>
            <a:headEnd len="sm" w="sm" type="none"/>
            <a:tailEnd len="sm" w="sm" type="none"/>
          </a:ln>
        </p:spPr>
      </p:pic>
      <p:pic>
        <p:nvPicPr>
          <p:cNvPr id="2335" name="Google Shape;2335;g2509b96e28f_3_7926"/>
          <p:cNvPicPr preferRelativeResize="0"/>
          <p:nvPr/>
        </p:nvPicPr>
        <p:blipFill rotWithShape="1">
          <a:blip r:embed="rId3">
            <a:alphaModFix/>
          </a:blip>
          <a:srcRect b="0" l="0" r="0" t="42873"/>
          <a:stretch/>
        </p:blipFill>
        <p:spPr>
          <a:xfrm>
            <a:off x="4708825" y="1143591"/>
            <a:ext cx="3732900" cy="329369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02" name="Shape 2102"/>
        <p:cNvGrpSpPr/>
        <p:nvPr/>
      </p:nvGrpSpPr>
      <p:grpSpPr>
        <a:xfrm>
          <a:off x="0" y="0"/>
          <a:ext cx="0" cy="0"/>
          <a:chOff x="0" y="0"/>
          <a:chExt cx="0" cy="0"/>
        </a:xfrm>
      </p:grpSpPr>
      <p:sp>
        <p:nvSpPr>
          <p:cNvPr id="2103" name="Google Shape;2103;g2509b96e28f_3_7782"/>
          <p:cNvSpPr txBox="1"/>
          <p:nvPr>
            <p:ph type="title"/>
          </p:nvPr>
        </p:nvSpPr>
        <p:spPr>
          <a:xfrm>
            <a:off x="1770825" y="924525"/>
            <a:ext cx="6566400" cy="3146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US" sz="5800"/>
              <a:t>Problem To Solve</a:t>
            </a:r>
            <a:endParaRPr sz="5800"/>
          </a:p>
        </p:txBody>
      </p:sp>
      <p:pic>
        <p:nvPicPr>
          <p:cNvPr id="2104" name="Google Shape;2104;g2509b96e28f_3_7782"/>
          <p:cNvPicPr preferRelativeResize="0"/>
          <p:nvPr/>
        </p:nvPicPr>
        <p:blipFill>
          <a:blip r:embed="rId3">
            <a:alphaModFix/>
          </a:blip>
          <a:stretch>
            <a:fillRect/>
          </a:stretch>
        </p:blipFill>
        <p:spPr>
          <a:xfrm>
            <a:off x="572625" y="1852123"/>
            <a:ext cx="1457600" cy="1290900"/>
          </a:xfrm>
          <a:prstGeom prst="rect">
            <a:avLst/>
          </a:prstGeom>
          <a:noFill/>
          <a:ln>
            <a:noFill/>
          </a:ln>
        </p:spPr>
      </p:pic>
      <p:sp>
        <p:nvSpPr>
          <p:cNvPr id="2105" name="Google Shape;2105;g2509b96e28f_3_7782"/>
          <p:cNvSpPr txBox="1"/>
          <p:nvPr>
            <p:ph idx="4294967295" type="title"/>
          </p:nvPr>
        </p:nvSpPr>
        <p:spPr>
          <a:xfrm>
            <a:off x="682864" y="2134968"/>
            <a:ext cx="1237200" cy="7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600"/>
              <a:t>01</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40" name="Shape 2340"/>
        <p:cNvGrpSpPr/>
        <p:nvPr/>
      </p:nvGrpSpPr>
      <p:grpSpPr>
        <a:xfrm>
          <a:off x="0" y="0"/>
          <a:ext cx="0" cy="0"/>
          <a:chOff x="0" y="0"/>
          <a:chExt cx="0" cy="0"/>
        </a:xfrm>
      </p:grpSpPr>
      <p:sp>
        <p:nvSpPr>
          <p:cNvPr id="2341" name="Google Shape;2341;g2509b96e28f_3_7943"/>
          <p:cNvSpPr txBox="1"/>
          <p:nvPr>
            <p:ph idx="4294967295" type="body"/>
          </p:nvPr>
        </p:nvSpPr>
        <p:spPr>
          <a:xfrm>
            <a:off x="1472063" y="370700"/>
            <a:ext cx="15297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Worker </a:t>
            </a:r>
            <a:r>
              <a:rPr b="1" lang="en-US" sz="1800">
                <a:latin typeface="Oswald"/>
                <a:ea typeface="Oswald"/>
                <a:cs typeface="Oswald"/>
                <a:sym typeface="Oswald"/>
              </a:rPr>
              <a:t>Agent</a:t>
            </a:r>
            <a:endParaRPr b="1" sz="1800">
              <a:latin typeface="Oswald"/>
              <a:ea typeface="Oswald"/>
              <a:cs typeface="Oswald"/>
              <a:sym typeface="Oswald"/>
            </a:endParaRPr>
          </a:p>
        </p:txBody>
      </p:sp>
      <p:sp>
        <p:nvSpPr>
          <p:cNvPr id="2342" name="Google Shape;2342;g2509b96e28f_3_7943"/>
          <p:cNvSpPr/>
          <p:nvPr/>
        </p:nvSpPr>
        <p:spPr>
          <a:xfrm>
            <a:off x="1002601" y="409849"/>
            <a:ext cx="353100" cy="344100"/>
          </a:xfrm>
          <a:prstGeom prst="ellipse">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g2509b96e28f_3_7943"/>
          <p:cNvSpPr/>
          <p:nvPr/>
        </p:nvSpPr>
        <p:spPr>
          <a:xfrm>
            <a:off x="1251911" y="409849"/>
            <a:ext cx="103800" cy="963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g2509b96e28f_3_7943"/>
          <p:cNvSpPr/>
          <p:nvPr/>
        </p:nvSpPr>
        <p:spPr>
          <a:xfrm>
            <a:off x="1251911" y="533564"/>
            <a:ext cx="103800" cy="963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5" name="Google Shape;2345;g2509b96e28f_3_7943"/>
          <p:cNvCxnSpPr>
            <a:stCxn id="2342" idx="1"/>
            <a:endCxn id="2342" idx="4"/>
          </p:cNvCxnSpPr>
          <p:nvPr/>
        </p:nvCxnSpPr>
        <p:spPr>
          <a:xfrm>
            <a:off x="1054311" y="460241"/>
            <a:ext cx="124800" cy="293700"/>
          </a:xfrm>
          <a:prstGeom prst="straightConnector1">
            <a:avLst/>
          </a:prstGeom>
          <a:noFill/>
          <a:ln cap="flat" cmpd="sng" w="19050">
            <a:solidFill>
              <a:srgbClr val="000000"/>
            </a:solidFill>
            <a:prstDash val="solid"/>
            <a:round/>
            <a:headEnd len="med" w="med" type="none"/>
            <a:tailEnd len="med" w="med" type="none"/>
          </a:ln>
        </p:spPr>
      </p:cxnSp>
      <p:cxnSp>
        <p:nvCxnSpPr>
          <p:cNvPr id="2346" name="Google Shape;2346;g2509b96e28f_3_7943"/>
          <p:cNvCxnSpPr>
            <a:stCxn id="2342" idx="2"/>
            <a:endCxn id="2342" idx="3"/>
          </p:cNvCxnSpPr>
          <p:nvPr/>
        </p:nvCxnSpPr>
        <p:spPr>
          <a:xfrm>
            <a:off x="1002601" y="581899"/>
            <a:ext cx="51600" cy="121800"/>
          </a:xfrm>
          <a:prstGeom prst="straightConnector1">
            <a:avLst/>
          </a:prstGeom>
          <a:noFill/>
          <a:ln cap="flat" cmpd="sng" w="19050">
            <a:solidFill>
              <a:srgbClr val="000000"/>
            </a:solidFill>
            <a:prstDash val="solid"/>
            <a:round/>
            <a:headEnd len="med" w="med" type="none"/>
            <a:tailEnd len="med" w="med" type="none"/>
          </a:ln>
        </p:spPr>
      </p:cxnSp>
      <p:pic>
        <p:nvPicPr>
          <p:cNvPr id="2347" name="Google Shape;2347;g2509b96e28f_3_7943"/>
          <p:cNvPicPr preferRelativeResize="0"/>
          <p:nvPr/>
        </p:nvPicPr>
        <p:blipFill rotWithShape="1">
          <a:blip r:embed="rId3">
            <a:alphaModFix/>
          </a:blip>
          <a:srcRect b="74369" l="0" r="0" t="0"/>
          <a:stretch/>
        </p:blipFill>
        <p:spPr>
          <a:xfrm>
            <a:off x="1516996" y="799563"/>
            <a:ext cx="3114600" cy="1070399"/>
          </a:xfrm>
          <a:prstGeom prst="rect">
            <a:avLst/>
          </a:prstGeom>
          <a:noFill/>
          <a:ln cap="flat" cmpd="sng" w="19050">
            <a:solidFill>
              <a:schemeClr val="dk2"/>
            </a:solidFill>
            <a:prstDash val="solid"/>
            <a:round/>
            <a:headEnd len="sm" w="sm" type="none"/>
            <a:tailEnd len="sm" w="sm" type="none"/>
          </a:ln>
        </p:spPr>
      </p:pic>
      <p:pic>
        <p:nvPicPr>
          <p:cNvPr id="2348" name="Google Shape;2348;g2509b96e28f_3_7943"/>
          <p:cNvPicPr preferRelativeResize="0"/>
          <p:nvPr/>
        </p:nvPicPr>
        <p:blipFill>
          <a:blip r:embed="rId4">
            <a:alphaModFix/>
          </a:blip>
          <a:stretch>
            <a:fillRect/>
          </a:stretch>
        </p:blipFill>
        <p:spPr>
          <a:xfrm>
            <a:off x="1517000" y="2047013"/>
            <a:ext cx="3148061" cy="2557800"/>
          </a:xfrm>
          <a:prstGeom prst="rect">
            <a:avLst/>
          </a:prstGeom>
          <a:noFill/>
          <a:ln cap="flat" cmpd="sng" w="19050">
            <a:solidFill>
              <a:schemeClr val="dk2"/>
            </a:solidFill>
            <a:prstDash val="solid"/>
            <a:round/>
            <a:headEnd len="sm" w="sm" type="none"/>
            <a:tailEnd len="sm" w="sm" type="none"/>
          </a:ln>
        </p:spPr>
      </p:pic>
      <p:pic>
        <p:nvPicPr>
          <p:cNvPr id="2349" name="Google Shape;2349;g2509b96e28f_3_7943"/>
          <p:cNvPicPr preferRelativeResize="0"/>
          <p:nvPr/>
        </p:nvPicPr>
        <p:blipFill rotWithShape="1">
          <a:blip r:embed="rId3">
            <a:alphaModFix/>
          </a:blip>
          <a:srcRect b="0" l="0" r="0" t="27225"/>
          <a:stretch/>
        </p:blipFill>
        <p:spPr>
          <a:xfrm>
            <a:off x="5250900" y="799575"/>
            <a:ext cx="2888614" cy="37990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54" name="Shape 2354"/>
        <p:cNvGrpSpPr/>
        <p:nvPr/>
      </p:nvGrpSpPr>
      <p:grpSpPr>
        <a:xfrm>
          <a:off x="0" y="0"/>
          <a:ext cx="0" cy="0"/>
          <a:chOff x="0" y="0"/>
          <a:chExt cx="0" cy="0"/>
        </a:xfrm>
      </p:grpSpPr>
      <p:sp>
        <p:nvSpPr>
          <p:cNvPr id="2355" name="Google Shape;2355;g2509b96e28f_3_7963"/>
          <p:cNvSpPr txBox="1"/>
          <p:nvPr>
            <p:ph idx="4294967295" type="body"/>
          </p:nvPr>
        </p:nvSpPr>
        <p:spPr>
          <a:xfrm>
            <a:off x="1472063" y="370700"/>
            <a:ext cx="15297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Worker Agent</a:t>
            </a:r>
            <a:endParaRPr b="1" sz="1800">
              <a:latin typeface="Oswald"/>
              <a:ea typeface="Oswald"/>
              <a:cs typeface="Oswald"/>
              <a:sym typeface="Oswald"/>
            </a:endParaRPr>
          </a:p>
        </p:txBody>
      </p:sp>
      <p:sp>
        <p:nvSpPr>
          <p:cNvPr id="2356" name="Google Shape;2356;g2509b96e28f_3_7963"/>
          <p:cNvSpPr/>
          <p:nvPr/>
        </p:nvSpPr>
        <p:spPr>
          <a:xfrm>
            <a:off x="1002601" y="409849"/>
            <a:ext cx="353100" cy="344100"/>
          </a:xfrm>
          <a:prstGeom prst="ellipse">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g2509b96e28f_3_7963"/>
          <p:cNvSpPr/>
          <p:nvPr/>
        </p:nvSpPr>
        <p:spPr>
          <a:xfrm>
            <a:off x="1251911" y="409849"/>
            <a:ext cx="103800" cy="963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g2509b96e28f_3_7963"/>
          <p:cNvSpPr/>
          <p:nvPr/>
        </p:nvSpPr>
        <p:spPr>
          <a:xfrm>
            <a:off x="1251911" y="533564"/>
            <a:ext cx="103800" cy="963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9" name="Google Shape;2359;g2509b96e28f_3_7963"/>
          <p:cNvCxnSpPr>
            <a:stCxn id="2356" idx="1"/>
            <a:endCxn id="2356" idx="4"/>
          </p:cNvCxnSpPr>
          <p:nvPr/>
        </p:nvCxnSpPr>
        <p:spPr>
          <a:xfrm>
            <a:off x="1054311" y="460241"/>
            <a:ext cx="124800" cy="293700"/>
          </a:xfrm>
          <a:prstGeom prst="straightConnector1">
            <a:avLst/>
          </a:prstGeom>
          <a:noFill/>
          <a:ln cap="flat" cmpd="sng" w="19050">
            <a:solidFill>
              <a:srgbClr val="000000"/>
            </a:solidFill>
            <a:prstDash val="solid"/>
            <a:round/>
            <a:headEnd len="med" w="med" type="none"/>
            <a:tailEnd len="med" w="med" type="none"/>
          </a:ln>
        </p:spPr>
      </p:cxnSp>
      <p:cxnSp>
        <p:nvCxnSpPr>
          <p:cNvPr id="2360" name="Google Shape;2360;g2509b96e28f_3_7963"/>
          <p:cNvCxnSpPr>
            <a:stCxn id="2356" idx="2"/>
            <a:endCxn id="2356" idx="3"/>
          </p:cNvCxnSpPr>
          <p:nvPr/>
        </p:nvCxnSpPr>
        <p:spPr>
          <a:xfrm>
            <a:off x="1002601" y="581899"/>
            <a:ext cx="51600" cy="121800"/>
          </a:xfrm>
          <a:prstGeom prst="straightConnector1">
            <a:avLst/>
          </a:prstGeom>
          <a:noFill/>
          <a:ln cap="flat" cmpd="sng" w="19050">
            <a:solidFill>
              <a:srgbClr val="000000"/>
            </a:solidFill>
            <a:prstDash val="solid"/>
            <a:round/>
            <a:headEnd len="med" w="med" type="none"/>
            <a:tailEnd len="med" w="med" type="none"/>
          </a:ln>
        </p:spPr>
      </p:cxnSp>
      <p:pic>
        <p:nvPicPr>
          <p:cNvPr id="2361" name="Google Shape;2361;g2509b96e28f_3_7963"/>
          <p:cNvPicPr preferRelativeResize="0"/>
          <p:nvPr/>
        </p:nvPicPr>
        <p:blipFill>
          <a:blip r:embed="rId3">
            <a:alphaModFix/>
          </a:blip>
          <a:stretch>
            <a:fillRect/>
          </a:stretch>
        </p:blipFill>
        <p:spPr>
          <a:xfrm>
            <a:off x="1507701" y="958750"/>
            <a:ext cx="2991675" cy="3419425"/>
          </a:xfrm>
          <a:prstGeom prst="rect">
            <a:avLst/>
          </a:prstGeom>
          <a:noFill/>
          <a:ln cap="flat" cmpd="sng" w="19050">
            <a:solidFill>
              <a:schemeClr val="dk2"/>
            </a:solidFill>
            <a:prstDash val="solid"/>
            <a:round/>
            <a:headEnd len="sm" w="sm" type="none"/>
            <a:tailEnd len="sm" w="sm" type="none"/>
          </a:ln>
        </p:spPr>
      </p:pic>
      <p:pic>
        <p:nvPicPr>
          <p:cNvPr id="2362" name="Google Shape;2362;g2509b96e28f_3_7963"/>
          <p:cNvPicPr preferRelativeResize="0"/>
          <p:nvPr/>
        </p:nvPicPr>
        <p:blipFill>
          <a:blip r:embed="rId4">
            <a:alphaModFix/>
          </a:blip>
          <a:stretch>
            <a:fillRect/>
          </a:stretch>
        </p:blipFill>
        <p:spPr>
          <a:xfrm>
            <a:off x="5663420" y="970030"/>
            <a:ext cx="1972881" cy="339685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67" name="Shape 2367"/>
        <p:cNvGrpSpPr/>
        <p:nvPr/>
      </p:nvGrpSpPr>
      <p:grpSpPr>
        <a:xfrm>
          <a:off x="0" y="0"/>
          <a:ext cx="0" cy="0"/>
          <a:chOff x="0" y="0"/>
          <a:chExt cx="0" cy="0"/>
        </a:xfrm>
      </p:grpSpPr>
      <p:sp>
        <p:nvSpPr>
          <p:cNvPr id="2368" name="Google Shape;2368;g2509b96e28f_3_7978"/>
          <p:cNvSpPr txBox="1"/>
          <p:nvPr>
            <p:ph idx="4294967295" type="body"/>
          </p:nvPr>
        </p:nvSpPr>
        <p:spPr>
          <a:xfrm>
            <a:off x="908810" y="311425"/>
            <a:ext cx="28038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Java </a:t>
            </a:r>
            <a:r>
              <a:rPr b="1" lang="en-US" sz="1800">
                <a:latin typeface="Oswald"/>
                <a:ea typeface="Oswald"/>
                <a:cs typeface="Oswald"/>
                <a:sym typeface="Oswald"/>
              </a:rPr>
              <a:t>Environment</a:t>
            </a:r>
            <a:endParaRPr b="1" sz="1800">
              <a:latin typeface="Oswald"/>
              <a:ea typeface="Oswald"/>
              <a:cs typeface="Oswald"/>
              <a:sym typeface="Oswald"/>
            </a:endParaRPr>
          </a:p>
        </p:txBody>
      </p:sp>
      <p:pic>
        <p:nvPicPr>
          <p:cNvPr id="2369" name="Google Shape;2369;g2509b96e28f_3_7978"/>
          <p:cNvPicPr preferRelativeResize="0"/>
          <p:nvPr/>
        </p:nvPicPr>
        <p:blipFill>
          <a:blip r:embed="rId3">
            <a:alphaModFix/>
          </a:blip>
          <a:stretch>
            <a:fillRect/>
          </a:stretch>
        </p:blipFill>
        <p:spPr>
          <a:xfrm>
            <a:off x="2783872" y="847175"/>
            <a:ext cx="3310050" cy="29179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74" name="Shape 2374"/>
        <p:cNvGrpSpPr/>
        <p:nvPr/>
      </p:nvGrpSpPr>
      <p:grpSpPr>
        <a:xfrm>
          <a:off x="0" y="0"/>
          <a:ext cx="0" cy="0"/>
          <a:chOff x="0" y="0"/>
          <a:chExt cx="0" cy="0"/>
        </a:xfrm>
      </p:grpSpPr>
      <p:sp>
        <p:nvSpPr>
          <p:cNvPr id="2375" name="Google Shape;2375;g2509b96e28f_3_8003"/>
          <p:cNvSpPr txBox="1"/>
          <p:nvPr>
            <p:ph idx="4294967295" type="body"/>
          </p:nvPr>
        </p:nvSpPr>
        <p:spPr>
          <a:xfrm>
            <a:off x="864360" y="244700"/>
            <a:ext cx="28038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Java Environment</a:t>
            </a:r>
            <a:endParaRPr b="1" sz="1800">
              <a:latin typeface="Oswald"/>
              <a:ea typeface="Oswald"/>
              <a:cs typeface="Oswald"/>
              <a:sym typeface="Oswald"/>
            </a:endParaRPr>
          </a:p>
        </p:txBody>
      </p:sp>
      <p:pic>
        <p:nvPicPr>
          <p:cNvPr id="2376" name="Google Shape;2376;g2509b96e28f_3_8003"/>
          <p:cNvPicPr preferRelativeResize="0"/>
          <p:nvPr/>
        </p:nvPicPr>
        <p:blipFill>
          <a:blip r:embed="rId3">
            <a:alphaModFix/>
          </a:blip>
          <a:stretch>
            <a:fillRect/>
          </a:stretch>
        </p:blipFill>
        <p:spPr>
          <a:xfrm>
            <a:off x="601325" y="799125"/>
            <a:ext cx="3887016" cy="4155600"/>
          </a:xfrm>
          <a:prstGeom prst="rect">
            <a:avLst/>
          </a:prstGeom>
          <a:noFill/>
          <a:ln cap="flat" cmpd="sng" w="19050">
            <a:solidFill>
              <a:schemeClr val="dk2"/>
            </a:solidFill>
            <a:prstDash val="solid"/>
            <a:round/>
            <a:headEnd len="sm" w="sm" type="none"/>
            <a:tailEnd len="sm" w="sm" type="none"/>
          </a:ln>
        </p:spPr>
      </p:pic>
      <p:pic>
        <p:nvPicPr>
          <p:cNvPr id="2377" name="Google Shape;2377;g2509b96e28f_3_8003"/>
          <p:cNvPicPr preferRelativeResize="0"/>
          <p:nvPr/>
        </p:nvPicPr>
        <p:blipFill>
          <a:blip r:embed="rId4">
            <a:alphaModFix/>
          </a:blip>
          <a:stretch>
            <a:fillRect/>
          </a:stretch>
        </p:blipFill>
        <p:spPr>
          <a:xfrm>
            <a:off x="4617766" y="1391375"/>
            <a:ext cx="4432384" cy="29710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82" name="Shape 2382"/>
        <p:cNvGrpSpPr/>
        <p:nvPr/>
      </p:nvGrpSpPr>
      <p:grpSpPr>
        <a:xfrm>
          <a:off x="0" y="0"/>
          <a:ext cx="0" cy="0"/>
          <a:chOff x="0" y="0"/>
          <a:chExt cx="0" cy="0"/>
        </a:xfrm>
      </p:grpSpPr>
      <p:sp>
        <p:nvSpPr>
          <p:cNvPr id="2383" name="Google Shape;2383;g2509b96e28f_3_8011"/>
          <p:cNvSpPr txBox="1"/>
          <p:nvPr>
            <p:ph idx="4294967295" type="body"/>
          </p:nvPr>
        </p:nvSpPr>
        <p:spPr>
          <a:xfrm>
            <a:off x="864360" y="244700"/>
            <a:ext cx="28038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Java Environment</a:t>
            </a:r>
            <a:endParaRPr b="1" sz="1800">
              <a:latin typeface="Oswald"/>
              <a:ea typeface="Oswald"/>
              <a:cs typeface="Oswald"/>
              <a:sym typeface="Oswald"/>
            </a:endParaRPr>
          </a:p>
        </p:txBody>
      </p:sp>
      <p:pic>
        <p:nvPicPr>
          <p:cNvPr id="2384" name="Google Shape;2384;g2509b96e28f_3_8011"/>
          <p:cNvPicPr preferRelativeResize="0"/>
          <p:nvPr/>
        </p:nvPicPr>
        <p:blipFill>
          <a:blip r:embed="rId3">
            <a:alphaModFix/>
          </a:blip>
          <a:stretch>
            <a:fillRect/>
          </a:stretch>
        </p:blipFill>
        <p:spPr>
          <a:xfrm>
            <a:off x="714288" y="771100"/>
            <a:ext cx="4064975" cy="2036100"/>
          </a:xfrm>
          <a:prstGeom prst="rect">
            <a:avLst/>
          </a:prstGeom>
          <a:noFill/>
          <a:ln cap="flat" cmpd="sng" w="19050">
            <a:solidFill>
              <a:schemeClr val="dk2"/>
            </a:solidFill>
            <a:prstDash val="solid"/>
            <a:round/>
            <a:headEnd len="sm" w="sm" type="none"/>
            <a:tailEnd len="sm" w="sm" type="none"/>
          </a:ln>
        </p:spPr>
      </p:pic>
      <p:pic>
        <p:nvPicPr>
          <p:cNvPr id="2385" name="Google Shape;2385;g2509b96e28f_3_8011"/>
          <p:cNvPicPr preferRelativeResize="0"/>
          <p:nvPr/>
        </p:nvPicPr>
        <p:blipFill>
          <a:blip r:embed="rId4">
            <a:alphaModFix/>
          </a:blip>
          <a:stretch>
            <a:fillRect/>
          </a:stretch>
        </p:blipFill>
        <p:spPr>
          <a:xfrm>
            <a:off x="714288" y="2928975"/>
            <a:ext cx="6574081" cy="1660925"/>
          </a:xfrm>
          <a:prstGeom prst="rect">
            <a:avLst/>
          </a:prstGeom>
          <a:noFill/>
          <a:ln cap="flat" cmpd="sng" w="19050">
            <a:solidFill>
              <a:schemeClr val="dk2"/>
            </a:solidFill>
            <a:prstDash val="solid"/>
            <a:round/>
            <a:headEnd len="sm" w="sm" type="none"/>
            <a:tailEnd len="sm" w="sm" type="none"/>
          </a:ln>
        </p:spPr>
      </p:pic>
      <p:pic>
        <p:nvPicPr>
          <p:cNvPr id="2386" name="Google Shape;2386;g2509b96e28f_3_8011"/>
          <p:cNvPicPr preferRelativeResize="0"/>
          <p:nvPr/>
        </p:nvPicPr>
        <p:blipFill>
          <a:blip r:embed="rId5">
            <a:alphaModFix/>
          </a:blip>
          <a:stretch>
            <a:fillRect/>
          </a:stretch>
        </p:blipFill>
        <p:spPr>
          <a:xfrm>
            <a:off x="5115363" y="1390272"/>
            <a:ext cx="3314350" cy="7977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91" name="Shape 2391"/>
        <p:cNvGrpSpPr/>
        <p:nvPr/>
      </p:nvGrpSpPr>
      <p:grpSpPr>
        <a:xfrm>
          <a:off x="0" y="0"/>
          <a:ext cx="0" cy="0"/>
          <a:chOff x="0" y="0"/>
          <a:chExt cx="0" cy="0"/>
        </a:xfrm>
      </p:grpSpPr>
      <p:sp>
        <p:nvSpPr>
          <p:cNvPr id="2392" name="Google Shape;2392;g2509b96e28f_3_8047"/>
          <p:cNvSpPr txBox="1"/>
          <p:nvPr>
            <p:ph idx="4294967295" type="body"/>
          </p:nvPr>
        </p:nvSpPr>
        <p:spPr>
          <a:xfrm>
            <a:off x="864360" y="244700"/>
            <a:ext cx="2803800" cy="24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1800">
                <a:latin typeface="Oswald"/>
                <a:ea typeface="Oswald"/>
                <a:cs typeface="Oswald"/>
                <a:sym typeface="Oswald"/>
              </a:rPr>
              <a:t>Demonstration </a:t>
            </a:r>
            <a:endParaRPr b="1" sz="1800">
              <a:latin typeface="Oswald"/>
              <a:ea typeface="Oswald"/>
              <a:cs typeface="Oswald"/>
              <a:sym typeface="Oswald"/>
            </a:endParaRPr>
          </a:p>
        </p:txBody>
      </p:sp>
      <p:pic>
        <p:nvPicPr>
          <p:cNvPr id="2393" name="Google Shape;2393;g2509b96e28f_3_8047" title="2023-06-08 10-31-11.mkv">
            <a:hlinkClick r:id="rId3"/>
          </p:cNvPr>
          <p:cNvPicPr preferRelativeResize="0"/>
          <p:nvPr/>
        </p:nvPicPr>
        <p:blipFill>
          <a:blip r:embed="rId4">
            <a:alphaModFix/>
          </a:blip>
          <a:stretch>
            <a:fillRect/>
          </a:stretch>
        </p:blipFill>
        <p:spPr>
          <a:xfrm>
            <a:off x="1592950" y="797975"/>
            <a:ext cx="5958750" cy="3547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98" name="Shape 2398"/>
        <p:cNvGrpSpPr/>
        <p:nvPr/>
      </p:nvGrpSpPr>
      <p:grpSpPr>
        <a:xfrm>
          <a:off x="0" y="0"/>
          <a:ext cx="0" cy="0"/>
          <a:chOff x="0" y="0"/>
          <a:chExt cx="0" cy="0"/>
        </a:xfrm>
      </p:grpSpPr>
      <p:sp>
        <p:nvSpPr>
          <p:cNvPr id="2399" name="Google Shape;2399;g2509b96e28f_3_8062"/>
          <p:cNvSpPr txBox="1"/>
          <p:nvPr>
            <p:ph type="title"/>
          </p:nvPr>
        </p:nvSpPr>
        <p:spPr>
          <a:xfrm>
            <a:off x="1770825" y="924525"/>
            <a:ext cx="6566400" cy="3146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US" sz="5800"/>
              <a:t>Agent Framework </a:t>
            </a:r>
            <a:endParaRPr sz="5800"/>
          </a:p>
        </p:txBody>
      </p:sp>
      <p:pic>
        <p:nvPicPr>
          <p:cNvPr id="2400" name="Google Shape;2400;g2509b96e28f_3_8062"/>
          <p:cNvPicPr preferRelativeResize="0"/>
          <p:nvPr/>
        </p:nvPicPr>
        <p:blipFill>
          <a:blip r:embed="rId3">
            <a:alphaModFix/>
          </a:blip>
          <a:stretch>
            <a:fillRect/>
          </a:stretch>
        </p:blipFill>
        <p:spPr>
          <a:xfrm>
            <a:off x="572625" y="1852123"/>
            <a:ext cx="1457600" cy="1290900"/>
          </a:xfrm>
          <a:prstGeom prst="rect">
            <a:avLst/>
          </a:prstGeom>
          <a:noFill/>
          <a:ln>
            <a:noFill/>
          </a:ln>
        </p:spPr>
      </p:pic>
      <p:sp>
        <p:nvSpPr>
          <p:cNvPr id="2401" name="Google Shape;2401;g2509b96e28f_3_8062"/>
          <p:cNvSpPr txBox="1"/>
          <p:nvPr>
            <p:ph idx="4294967295" type="title"/>
          </p:nvPr>
        </p:nvSpPr>
        <p:spPr>
          <a:xfrm>
            <a:off x="682864" y="2134968"/>
            <a:ext cx="1237200" cy="7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600"/>
              <a:t>04</a:t>
            </a:r>
            <a:endParaRPr sz="3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06" name="Shape 2406"/>
        <p:cNvGrpSpPr/>
        <p:nvPr/>
      </p:nvGrpSpPr>
      <p:grpSpPr>
        <a:xfrm>
          <a:off x="0" y="0"/>
          <a:ext cx="0" cy="0"/>
          <a:chOff x="0" y="0"/>
          <a:chExt cx="0" cy="0"/>
        </a:xfrm>
      </p:grpSpPr>
      <p:sp>
        <p:nvSpPr>
          <p:cNvPr id="2407" name="Google Shape;2407;g2509b96e28f_3_8056"/>
          <p:cNvSpPr txBox="1"/>
          <p:nvPr>
            <p:ph type="title"/>
          </p:nvPr>
        </p:nvSpPr>
        <p:spPr>
          <a:xfrm>
            <a:off x="759425" y="324575"/>
            <a:ext cx="7699200" cy="6105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4.    Updated Description of the Agent Framework</a:t>
            </a:r>
            <a:endParaRPr/>
          </a:p>
        </p:txBody>
      </p:sp>
      <p:sp>
        <p:nvSpPr>
          <p:cNvPr id="2408" name="Google Shape;2408;g2509b96e28f_3_8056"/>
          <p:cNvSpPr txBox="1"/>
          <p:nvPr/>
        </p:nvSpPr>
        <p:spPr>
          <a:xfrm>
            <a:off x="918750" y="793050"/>
            <a:ext cx="7500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swald"/>
                <a:ea typeface="Oswald"/>
                <a:cs typeface="Oswald"/>
                <a:sym typeface="Oswald"/>
              </a:rPr>
              <a:t>In this part, we made sure to update the agent framework corresponding to the 2APL Language for both of it corresponding versions.</a:t>
            </a:r>
            <a:endParaRPr>
              <a:latin typeface="Oswald"/>
              <a:ea typeface="Oswald"/>
              <a:cs typeface="Oswald"/>
              <a:sym typeface="Oswald"/>
            </a:endParaRPr>
          </a:p>
        </p:txBody>
      </p:sp>
      <p:sp>
        <p:nvSpPr>
          <p:cNvPr id="2409" name="Google Shape;2409;g2509b96e28f_3_8056"/>
          <p:cNvSpPr txBox="1"/>
          <p:nvPr/>
        </p:nvSpPr>
        <p:spPr>
          <a:xfrm>
            <a:off x="1178400" y="1334050"/>
            <a:ext cx="6981000" cy="3216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swald"/>
              <a:buAutoNum type="arabicPeriod"/>
            </a:pPr>
            <a:r>
              <a:rPr b="1" lang="en-US" sz="1500">
                <a:solidFill>
                  <a:srgbClr val="3840DB"/>
                </a:solidFill>
                <a:latin typeface="Oswald"/>
                <a:ea typeface="Oswald"/>
                <a:cs typeface="Oswald"/>
                <a:sym typeface="Oswald"/>
              </a:rPr>
              <a:t>Hybrid</a:t>
            </a:r>
            <a:r>
              <a:rPr b="1" lang="en-US">
                <a:latin typeface="Oswald"/>
                <a:ea typeface="Oswald"/>
                <a:cs typeface="Oswald"/>
                <a:sym typeface="Oswald"/>
              </a:rPr>
              <a:t> Version of 2APL:</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US">
                <a:latin typeface="Oswald"/>
                <a:ea typeface="Oswald"/>
                <a:cs typeface="Oswald"/>
                <a:sym typeface="Oswald"/>
              </a:rPr>
              <a:t>Agent framework: beliefs, actions, rules, goals, plans, modules.</a:t>
            </a:r>
            <a:endParaRPr>
              <a:latin typeface="Oswald"/>
              <a:ea typeface="Oswald"/>
              <a:cs typeface="Oswald"/>
              <a:sym typeface="Oswald"/>
            </a:endParaRPr>
          </a:p>
          <a:p>
            <a:pPr indent="0" lvl="0" marL="457200" rtl="0" algn="l">
              <a:spcBef>
                <a:spcPts val="0"/>
              </a:spcBef>
              <a:spcAft>
                <a:spcPts val="0"/>
              </a:spcAft>
              <a:buNone/>
            </a:pPr>
            <a:r>
              <a:rPr lang="en-US">
                <a:latin typeface="Oswald"/>
                <a:ea typeface="Oswald"/>
                <a:cs typeface="Oswald"/>
                <a:sym typeface="Oswald"/>
              </a:rPr>
              <a:t>1.Actions: represent the executable behaviors or operations that an agent can perform. There are different types of actions, including belief update actions, test actions, goal dynamics actions, abstract actions, communication actions and external actions.</a:t>
            </a:r>
            <a:endParaRPr>
              <a:latin typeface="Oswald"/>
              <a:ea typeface="Oswald"/>
              <a:cs typeface="Oswald"/>
              <a:sym typeface="Oswald"/>
            </a:endParaRPr>
          </a:p>
          <a:p>
            <a:pPr indent="0" lvl="0" marL="457200" rtl="0" algn="l">
              <a:spcBef>
                <a:spcPts val="0"/>
              </a:spcBef>
              <a:spcAft>
                <a:spcPts val="0"/>
              </a:spcAft>
              <a:buNone/>
            </a:pPr>
            <a:r>
              <a:rPr lang="en-US">
                <a:latin typeface="Oswald"/>
                <a:ea typeface="Oswald"/>
                <a:cs typeface="Oswald"/>
                <a:sym typeface="Oswald"/>
              </a:rPr>
              <a:t>2.Rules: define the decision-making and reasoning process of an agent. There are three types of rules: Percept-Goal Rules, Percept-Condition Rules, Plan Rules. Rules consist of conditions and actions that guide the agent’s behavior.</a:t>
            </a:r>
            <a:endParaRPr>
              <a:latin typeface="Oswald"/>
              <a:ea typeface="Oswald"/>
              <a:cs typeface="Oswald"/>
              <a:sym typeface="Oswald"/>
            </a:endParaRPr>
          </a:p>
          <a:p>
            <a:pPr indent="0" lvl="0" marL="457200" rtl="0" algn="l">
              <a:spcBef>
                <a:spcPts val="0"/>
              </a:spcBef>
              <a:spcAft>
                <a:spcPts val="0"/>
              </a:spcAft>
              <a:buNone/>
            </a:pPr>
            <a:r>
              <a:rPr lang="en-US">
                <a:latin typeface="Oswald"/>
                <a:ea typeface="Oswald"/>
                <a:cs typeface="Oswald"/>
                <a:sym typeface="Oswald"/>
              </a:rPr>
              <a:t>3.Modules: a way to organize and structure agent programs. They allow agents to encapsulate their knowledge and behavior within specific modules, promoting code reuse, modularity, and collaboration among developers working on different parts of an agent system.</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US">
                <a:latin typeface="Oswald"/>
                <a:ea typeface="Oswald"/>
                <a:cs typeface="Oswald"/>
                <a:sym typeface="Oswald"/>
              </a:rPr>
              <a:t>2APL Platform </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US">
                <a:latin typeface="Oswald"/>
                <a:ea typeface="Oswald"/>
                <a:cs typeface="Oswald"/>
                <a:sym typeface="Oswald"/>
              </a:rPr>
              <a:t>Development tools</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US">
                <a:latin typeface="Oswald"/>
                <a:ea typeface="Oswald"/>
                <a:cs typeface="Oswald"/>
                <a:sym typeface="Oswald"/>
              </a:rPr>
              <a:t>Operational and formal semantics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14" name="Shape 2414"/>
        <p:cNvGrpSpPr/>
        <p:nvPr/>
      </p:nvGrpSpPr>
      <p:grpSpPr>
        <a:xfrm>
          <a:off x="0" y="0"/>
          <a:ext cx="0" cy="0"/>
          <a:chOff x="0" y="0"/>
          <a:chExt cx="0" cy="0"/>
        </a:xfrm>
      </p:grpSpPr>
      <p:sp>
        <p:nvSpPr>
          <p:cNvPr id="2415" name="Google Shape;2415;g2509b96e28f_6_19"/>
          <p:cNvSpPr txBox="1"/>
          <p:nvPr>
            <p:ph type="title"/>
          </p:nvPr>
        </p:nvSpPr>
        <p:spPr>
          <a:xfrm>
            <a:off x="759425" y="324575"/>
            <a:ext cx="7699200" cy="6105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4.    Updated Description of the Agent Framework</a:t>
            </a:r>
            <a:endParaRPr/>
          </a:p>
        </p:txBody>
      </p:sp>
      <p:sp>
        <p:nvSpPr>
          <p:cNvPr id="2416" name="Google Shape;2416;g2509b96e28f_6_19"/>
          <p:cNvSpPr txBox="1"/>
          <p:nvPr/>
        </p:nvSpPr>
        <p:spPr>
          <a:xfrm>
            <a:off x="1178400" y="1334050"/>
            <a:ext cx="69810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Oswald"/>
                <a:ea typeface="Oswald"/>
                <a:cs typeface="Oswald"/>
                <a:sym typeface="Oswald"/>
              </a:rPr>
              <a:t> 2.</a:t>
            </a:r>
            <a:r>
              <a:rPr b="1" lang="en-US" sz="1500">
                <a:solidFill>
                  <a:schemeClr val="dk2"/>
                </a:solidFill>
                <a:latin typeface="Oswald"/>
                <a:ea typeface="Oswald"/>
                <a:cs typeface="Oswald"/>
                <a:sym typeface="Oswald"/>
              </a:rPr>
              <a:t>     </a:t>
            </a:r>
            <a:r>
              <a:rPr b="1" lang="en-US" sz="1500">
                <a:solidFill>
                  <a:schemeClr val="dk2"/>
                </a:solidFill>
                <a:latin typeface="Oswald"/>
                <a:ea typeface="Oswald"/>
                <a:cs typeface="Oswald"/>
                <a:sym typeface="Oswald"/>
              </a:rPr>
              <a:t>Java</a:t>
            </a:r>
            <a:r>
              <a:rPr b="1" lang="en-US">
                <a:solidFill>
                  <a:schemeClr val="dk1"/>
                </a:solidFill>
                <a:latin typeface="Oswald"/>
                <a:ea typeface="Oswald"/>
                <a:cs typeface="Oswald"/>
                <a:sym typeface="Oswald"/>
              </a:rPr>
              <a:t> Version of 2APL :</a:t>
            </a:r>
            <a:endParaRPr b="1">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Agent programming in OO2APL: incorporate object-oriented methodologies.</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Hybrid Programming in OO2APL: combing reactive and cognitive approaches in agent programming.(response to environmental stimuli and planning, decision-making, goal-directed behavior)</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Agent Framework in OO2APL</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OO2APL Platform: provides a class-based approach for defining agent class. Agent can inherit from base classes and implement interfaces, enabling code reuse and promoting software engineering best practices.</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Development tools</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Operational Semantics</a:t>
            </a:r>
            <a:endParaRPr b="1">
              <a:solidFill>
                <a:schemeClr val="dk1"/>
              </a:solidFill>
              <a:latin typeface="Oswald"/>
              <a:ea typeface="Oswald"/>
              <a:cs typeface="Oswald"/>
              <a:sym typeface="Oswald"/>
            </a:endParaRPr>
          </a:p>
          <a:p>
            <a:pPr indent="0" lvl="0" marL="0" rtl="0" algn="l">
              <a:spcBef>
                <a:spcPts val="0"/>
              </a:spcBef>
              <a:spcAft>
                <a:spcPts val="0"/>
              </a:spcAft>
              <a:buNone/>
            </a:pPr>
            <a:r>
              <a:rPr lang="en-US">
                <a:solidFill>
                  <a:schemeClr val="dk1"/>
                </a:solidFill>
              </a:rPr>
              <a:t>         </a:t>
            </a:r>
            <a:endParaRPr>
              <a:solidFill>
                <a:schemeClr val="dk1"/>
              </a:solidFill>
            </a:endParaRPr>
          </a:p>
          <a:p>
            <a:pPr indent="0" lvl="0" marL="457200" rtl="0" algn="l">
              <a:spcBef>
                <a:spcPts val="0"/>
              </a:spcBef>
              <a:spcAft>
                <a:spcPts val="0"/>
              </a:spcAft>
              <a:buNone/>
            </a:pPr>
            <a:r>
              <a:t/>
            </a:r>
            <a:endParaRPr b="1" sz="1500">
              <a:solidFill>
                <a:srgbClr val="3840DB"/>
              </a:solidFill>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21" name="Shape 2421"/>
        <p:cNvGrpSpPr/>
        <p:nvPr/>
      </p:nvGrpSpPr>
      <p:grpSpPr>
        <a:xfrm>
          <a:off x="0" y="0"/>
          <a:ext cx="0" cy="0"/>
          <a:chOff x="0" y="0"/>
          <a:chExt cx="0" cy="0"/>
        </a:xfrm>
      </p:grpSpPr>
      <p:sp>
        <p:nvSpPr>
          <p:cNvPr id="2422" name="Google Shape;2422;g2509b96e28f_3_8074"/>
          <p:cNvSpPr txBox="1"/>
          <p:nvPr>
            <p:ph type="title"/>
          </p:nvPr>
        </p:nvSpPr>
        <p:spPr>
          <a:xfrm>
            <a:off x="1770825" y="924525"/>
            <a:ext cx="6566400" cy="3146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US" sz="5800"/>
              <a:t>Language Analysis</a:t>
            </a:r>
            <a:endParaRPr sz="5800"/>
          </a:p>
        </p:txBody>
      </p:sp>
      <p:pic>
        <p:nvPicPr>
          <p:cNvPr id="2423" name="Google Shape;2423;g2509b96e28f_3_8074"/>
          <p:cNvPicPr preferRelativeResize="0"/>
          <p:nvPr/>
        </p:nvPicPr>
        <p:blipFill>
          <a:blip r:embed="rId3">
            <a:alphaModFix/>
          </a:blip>
          <a:stretch>
            <a:fillRect/>
          </a:stretch>
        </p:blipFill>
        <p:spPr>
          <a:xfrm>
            <a:off x="572625" y="1852123"/>
            <a:ext cx="1457600" cy="1290900"/>
          </a:xfrm>
          <a:prstGeom prst="rect">
            <a:avLst/>
          </a:prstGeom>
          <a:noFill/>
          <a:ln>
            <a:noFill/>
          </a:ln>
        </p:spPr>
      </p:pic>
      <p:sp>
        <p:nvSpPr>
          <p:cNvPr id="2424" name="Google Shape;2424;g2509b96e28f_3_8074"/>
          <p:cNvSpPr txBox="1"/>
          <p:nvPr>
            <p:ph idx="4294967295" type="title"/>
          </p:nvPr>
        </p:nvSpPr>
        <p:spPr>
          <a:xfrm>
            <a:off x="682864" y="2134968"/>
            <a:ext cx="1237200" cy="7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600"/>
              <a:t>05</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09" name="Shape 2109"/>
        <p:cNvGrpSpPr/>
        <p:nvPr/>
      </p:nvGrpSpPr>
      <p:grpSpPr>
        <a:xfrm>
          <a:off x="0" y="0"/>
          <a:ext cx="0" cy="0"/>
          <a:chOff x="0" y="0"/>
          <a:chExt cx="0" cy="0"/>
        </a:xfrm>
      </p:grpSpPr>
      <p:sp>
        <p:nvSpPr>
          <p:cNvPr id="2110" name="Google Shape;2110;g2509b96e28f_3_6982"/>
          <p:cNvSpPr txBox="1"/>
          <p:nvPr>
            <p:ph type="title"/>
          </p:nvPr>
        </p:nvSpPr>
        <p:spPr>
          <a:xfrm>
            <a:off x="759425" y="324575"/>
            <a:ext cx="7699200" cy="6105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US" sz="2000"/>
              <a:t>Description of the problem to solve</a:t>
            </a:r>
            <a:endParaRPr/>
          </a:p>
        </p:txBody>
      </p:sp>
      <p:sp>
        <p:nvSpPr>
          <p:cNvPr id="2111" name="Google Shape;2111;g2509b96e28f_3_6982"/>
          <p:cNvSpPr txBox="1"/>
          <p:nvPr/>
        </p:nvSpPr>
        <p:spPr>
          <a:xfrm>
            <a:off x="1024500" y="1112200"/>
            <a:ext cx="7550100" cy="518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US" sz="2600">
                <a:solidFill>
                  <a:schemeClr val="dk1"/>
                </a:solidFill>
                <a:latin typeface="Oswald"/>
                <a:ea typeface="Oswald"/>
                <a:cs typeface="Oswald"/>
                <a:sym typeface="Oswald"/>
              </a:rPr>
              <a:t>Bee Colony Resource Management and Survival </a:t>
            </a:r>
            <a:endParaRPr sz="2600">
              <a:solidFill>
                <a:schemeClr val="dk1"/>
              </a:solidFill>
              <a:latin typeface="Oswald"/>
              <a:ea typeface="Oswald"/>
              <a:cs typeface="Oswald"/>
              <a:sym typeface="Oswald"/>
            </a:endParaRPr>
          </a:p>
        </p:txBody>
      </p:sp>
      <p:pic>
        <p:nvPicPr>
          <p:cNvPr id="2112" name="Google Shape;2112;g2509b96e28f_3_6982"/>
          <p:cNvPicPr preferRelativeResize="0"/>
          <p:nvPr/>
        </p:nvPicPr>
        <p:blipFill>
          <a:blip r:embed="rId3">
            <a:alphaModFix/>
          </a:blip>
          <a:stretch>
            <a:fillRect/>
          </a:stretch>
        </p:blipFill>
        <p:spPr>
          <a:xfrm>
            <a:off x="6026700" y="1996550"/>
            <a:ext cx="2547899" cy="1960651"/>
          </a:xfrm>
          <a:prstGeom prst="rect">
            <a:avLst/>
          </a:prstGeom>
          <a:noFill/>
          <a:ln cap="flat" cmpd="sng" w="19050">
            <a:solidFill>
              <a:schemeClr val="dk2"/>
            </a:solidFill>
            <a:prstDash val="solid"/>
            <a:round/>
            <a:headEnd len="sm" w="sm" type="none"/>
            <a:tailEnd len="sm" w="sm" type="none"/>
          </a:ln>
        </p:spPr>
      </p:pic>
      <p:sp>
        <p:nvSpPr>
          <p:cNvPr id="2113" name="Google Shape;2113;g2509b96e28f_3_6982"/>
          <p:cNvSpPr txBox="1"/>
          <p:nvPr/>
        </p:nvSpPr>
        <p:spPr>
          <a:xfrm>
            <a:off x="1024500" y="2207225"/>
            <a:ext cx="4454400" cy="1539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sz="1500">
                <a:solidFill>
                  <a:srgbClr val="3840DB"/>
                </a:solidFill>
                <a:latin typeface="Oswald"/>
                <a:ea typeface="Oswald"/>
                <a:cs typeface="Oswald"/>
                <a:sym typeface="Oswald"/>
              </a:rPr>
              <a:t>Actors:</a:t>
            </a:r>
            <a:r>
              <a:rPr lang="en-US"/>
              <a:t> </a:t>
            </a:r>
            <a:r>
              <a:rPr lang="en-US">
                <a:latin typeface="Oswald"/>
                <a:ea typeface="Oswald"/>
                <a:cs typeface="Oswald"/>
                <a:sym typeface="Oswald"/>
              </a:rPr>
              <a:t>Worker Bee, Queen Bee, Drone Bee</a:t>
            </a:r>
            <a:endParaRPr>
              <a:latin typeface="Oswald"/>
              <a:ea typeface="Oswald"/>
              <a:cs typeface="Oswald"/>
              <a:sym typeface="Oswald"/>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sz="1500">
                <a:solidFill>
                  <a:srgbClr val="3840DB"/>
                </a:solidFill>
                <a:latin typeface="Oswald"/>
                <a:ea typeface="Oswald"/>
                <a:cs typeface="Oswald"/>
                <a:sym typeface="Oswald"/>
              </a:rPr>
              <a:t>Environment:</a:t>
            </a:r>
            <a:r>
              <a:rPr lang="en-US"/>
              <a:t> </a:t>
            </a:r>
            <a:r>
              <a:rPr lang="en-US">
                <a:latin typeface="Oswald"/>
                <a:ea typeface="Oswald"/>
                <a:cs typeface="Oswald"/>
                <a:sym typeface="Oswald"/>
              </a:rPr>
              <a:t>Hive, Flower, Predator</a:t>
            </a:r>
            <a:endParaRPr>
              <a:latin typeface="Oswald"/>
              <a:ea typeface="Oswald"/>
              <a:cs typeface="Oswald"/>
              <a:sym typeface="Oswald"/>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sz="1600">
                <a:solidFill>
                  <a:schemeClr val="dk2"/>
                </a:solidFill>
                <a:latin typeface="Oswald"/>
                <a:ea typeface="Oswald"/>
                <a:cs typeface="Oswald"/>
                <a:sym typeface="Oswald"/>
              </a:rPr>
              <a:t>3</a:t>
            </a:r>
            <a:r>
              <a:rPr b="1" lang="en-US">
                <a:latin typeface="Oswald"/>
                <a:ea typeface="Oswald"/>
                <a:cs typeface="Oswald"/>
                <a:sym typeface="Oswald"/>
              </a:rPr>
              <a:t> </a:t>
            </a:r>
            <a:r>
              <a:rPr b="1" lang="en-US" sz="1500">
                <a:solidFill>
                  <a:srgbClr val="3840DB"/>
                </a:solidFill>
                <a:latin typeface="Oswald"/>
                <a:ea typeface="Oswald"/>
                <a:cs typeface="Oswald"/>
                <a:sym typeface="Oswald"/>
              </a:rPr>
              <a:t>scenarios</a:t>
            </a:r>
            <a:r>
              <a:rPr b="1" lang="en-US">
                <a:solidFill>
                  <a:srgbClr val="3840DB"/>
                </a:solidFill>
                <a:latin typeface="Oswald"/>
                <a:ea typeface="Oswald"/>
                <a:cs typeface="Oswald"/>
                <a:sym typeface="Oswald"/>
              </a:rPr>
              <a:t>:</a:t>
            </a:r>
            <a:r>
              <a:rPr lang="en-US"/>
              <a:t> </a:t>
            </a:r>
            <a:r>
              <a:rPr lang="en-US">
                <a:latin typeface="Oswald"/>
                <a:ea typeface="Oswald"/>
                <a:cs typeface="Oswald"/>
                <a:sym typeface="Oswald"/>
              </a:rPr>
              <a:t>Foraging, Swarm Formation &amp; Predator Threat</a:t>
            </a:r>
            <a:r>
              <a:rPr lang="en-U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29" name="Shape 2429"/>
        <p:cNvGrpSpPr/>
        <p:nvPr/>
      </p:nvGrpSpPr>
      <p:grpSpPr>
        <a:xfrm>
          <a:off x="0" y="0"/>
          <a:ext cx="0" cy="0"/>
          <a:chOff x="0" y="0"/>
          <a:chExt cx="0" cy="0"/>
        </a:xfrm>
      </p:grpSpPr>
      <p:sp>
        <p:nvSpPr>
          <p:cNvPr id="2430" name="Google Shape;2430;g2509b96e28f_3_8081"/>
          <p:cNvSpPr txBox="1"/>
          <p:nvPr>
            <p:ph type="title"/>
          </p:nvPr>
        </p:nvSpPr>
        <p:spPr>
          <a:xfrm>
            <a:off x="759425" y="324575"/>
            <a:ext cx="7699200" cy="6105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5</a:t>
            </a:r>
            <a:r>
              <a:rPr lang="en-US" sz="2000"/>
              <a:t>.   </a:t>
            </a:r>
            <a:r>
              <a:rPr lang="en-US" sz="2000"/>
              <a:t>Own analysis of the agent language and platform chosen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2431" name="Google Shape;2431;g2509b96e28f_3_8081"/>
          <p:cNvSpPr txBox="1"/>
          <p:nvPr/>
        </p:nvSpPr>
        <p:spPr>
          <a:xfrm>
            <a:off x="903425" y="1246350"/>
            <a:ext cx="7411200" cy="2832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Oswald"/>
              <a:buAutoNum type="arabicPeriod"/>
            </a:pPr>
            <a:r>
              <a:rPr b="1" lang="en-US" sz="1500">
                <a:solidFill>
                  <a:schemeClr val="dk2"/>
                </a:solidFill>
                <a:latin typeface="Oswald"/>
                <a:ea typeface="Oswald"/>
                <a:cs typeface="Oswald"/>
                <a:sym typeface="Oswald"/>
              </a:rPr>
              <a:t>Advantages and things we liked : </a:t>
            </a:r>
            <a:endParaRPr b="1" sz="1500">
              <a:solidFill>
                <a:schemeClr val="dk2"/>
              </a:solidFill>
              <a:latin typeface="Oswald"/>
              <a:ea typeface="Oswald"/>
              <a:cs typeface="Oswald"/>
              <a:sym typeface="Oswald"/>
            </a:endParaRPr>
          </a:p>
          <a:p>
            <a:pPr indent="0" lvl="0" marL="0" rtl="0" algn="l">
              <a:spcBef>
                <a:spcPts val="0"/>
              </a:spcBef>
              <a:spcAft>
                <a:spcPts val="0"/>
              </a:spcAft>
              <a:buNone/>
            </a:pPr>
            <a:r>
              <a:t/>
            </a:r>
            <a:endParaRPr b="1">
              <a:latin typeface="Oswald"/>
              <a:ea typeface="Oswald"/>
              <a:cs typeface="Oswald"/>
              <a:sym typeface="Oswald"/>
            </a:endParaRPr>
          </a:p>
          <a:p>
            <a:pPr indent="-317500" lvl="0" marL="457200" rtl="0" algn="l">
              <a:lnSpc>
                <a:spcPct val="150000"/>
              </a:lnSpc>
              <a:spcBef>
                <a:spcPts val="0"/>
              </a:spcBef>
              <a:spcAft>
                <a:spcPts val="0"/>
              </a:spcAft>
              <a:buSzPts val="1400"/>
              <a:buFont typeface="Oswald"/>
              <a:buChar char="-"/>
            </a:pPr>
            <a:r>
              <a:rPr lang="en-US">
                <a:latin typeface="Oswald"/>
                <a:ea typeface="Oswald"/>
                <a:cs typeface="Oswald"/>
                <a:sym typeface="Oswald"/>
              </a:rPr>
              <a:t>Modularity. </a:t>
            </a:r>
            <a:r>
              <a:rPr lang="en-US" sz="1000">
                <a:latin typeface="Oswald"/>
                <a:ea typeface="Oswald"/>
                <a:cs typeface="Oswald"/>
                <a:sym typeface="Oswald"/>
              </a:rPr>
              <a:t>Separation</a:t>
            </a:r>
            <a:r>
              <a:rPr lang="en-US" sz="1000">
                <a:latin typeface="Oswald"/>
                <a:ea typeface="Oswald"/>
                <a:cs typeface="Oswald"/>
                <a:sym typeface="Oswald"/>
              </a:rPr>
              <a:t> and distinction </a:t>
            </a:r>
            <a:r>
              <a:rPr lang="en-US" sz="1000">
                <a:latin typeface="Oswald"/>
                <a:ea typeface="Oswald"/>
                <a:cs typeface="Oswald"/>
                <a:sym typeface="Oswald"/>
              </a:rPr>
              <a:t>entities</a:t>
            </a:r>
            <a:r>
              <a:rPr lang="en-US" sz="1000">
                <a:latin typeface="Oswald"/>
                <a:ea typeface="Oswald"/>
                <a:cs typeface="Oswald"/>
                <a:sym typeface="Oswald"/>
              </a:rPr>
              <a:t> with their own properties and capabilities. </a:t>
            </a:r>
            <a:endParaRPr sz="1000">
              <a:latin typeface="Oswald"/>
              <a:ea typeface="Oswald"/>
              <a:cs typeface="Oswald"/>
              <a:sym typeface="Oswald"/>
            </a:endParaRPr>
          </a:p>
          <a:p>
            <a:pPr indent="0" lvl="0" marL="0" rtl="0" algn="l">
              <a:lnSpc>
                <a:spcPct val="150000"/>
              </a:lnSpc>
              <a:spcBef>
                <a:spcPts val="0"/>
              </a:spcBef>
              <a:spcAft>
                <a:spcPts val="0"/>
              </a:spcAft>
              <a:buNone/>
            </a:pPr>
            <a:r>
              <a:rPr lang="en-US">
                <a:latin typeface="Oswald"/>
                <a:ea typeface="Oswald"/>
                <a:cs typeface="Oswald"/>
                <a:sym typeface="Oswald"/>
              </a:rPr>
              <a:t>           </a:t>
            </a:r>
            <a:r>
              <a:rPr lang="en-US" sz="1000">
                <a:latin typeface="Oswald"/>
                <a:ea typeface="Oswald"/>
                <a:cs typeface="Oswald"/>
                <a:sym typeface="Oswald"/>
              </a:rPr>
              <a:t>1.Efficient. code,debug separately. </a:t>
            </a:r>
            <a:endParaRPr sz="1000">
              <a:latin typeface="Oswald"/>
              <a:ea typeface="Oswald"/>
              <a:cs typeface="Oswald"/>
              <a:sym typeface="Oswald"/>
            </a:endParaRPr>
          </a:p>
          <a:p>
            <a:pPr indent="0" lvl="0" marL="0" rtl="0" algn="l">
              <a:lnSpc>
                <a:spcPct val="150000"/>
              </a:lnSpc>
              <a:spcBef>
                <a:spcPts val="0"/>
              </a:spcBef>
              <a:spcAft>
                <a:spcPts val="0"/>
              </a:spcAft>
              <a:buNone/>
            </a:pPr>
            <a:r>
              <a:rPr lang="en-US" sz="1000">
                <a:latin typeface="Oswald"/>
                <a:ea typeface="Oswald"/>
                <a:cs typeface="Oswald"/>
                <a:sym typeface="Oswald"/>
              </a:rPr>
              <a:t>               2. Error is localized. </a:t>
            </a:r>
            <a:endParaRPr sz="1000">
              <a:latin typeface="Oswald"/>
              <a:ea typeface="Oswald"/>
              <a:cs typeface="Oswald"/>
              <a:sym typeface="Oswald"/>
            </a:endParaRPr>
          </a:p>
          <a:p>
            <a:pPr indent="0" lvl="0" marL="0" rtl="0" algn="l">
              <a:lnSpc>
                <a:spcPct val="150000"/>
              </a:lnSpc>
              <a:spcBef>
                <a:spcPts val="0"/>
              </a:spcBef>
              <a:spcAft>
                <a:spcPts val="0"/>
              </a:spcAft>
              <a:buNone/>
            </a:pPr>
            <a:r>
              <a:rPr lang="en-US" sz="1000">
                <a:latin typeface="Oswald"/>
                <a:ea typeface="Oswald"/>
                <a:cs typeface="Oswald"/>
                <a:sym typeface="Oswald"/>
              </a:rPr>
              <a:t>               3. Communication is simple. Efficient coordination</a:t>
            </a:r>
            <a:endParaRPr sz="1300">
              <a:latin typeface="Oswald"/>
              <a:ea typeface="Oswald"/>
              <a:cs typeface="Oswald"/>
              <a:sym typeface="Oswald"/>
            </a:endParaRPr>
          </a:p>
          <a:p>
            <a:pPr indent="-317500" lvl="0" marL="457200" rtl="0" algn="l">
              <a:lnSpc>
                <a:spcPct val="150000"/>
              </a:lnSpc>
              <a:spcBef>
                <a:spcPts val="0"/>
              </a:spcBef>
              <a:spcAft>
                <a:spcPts val="0"/>
              </a:spcAft>
              <a:buSzPts val="1400"/>
              <a:buFont typeface="Oswald"/>
              <a:buChar char="-"/>
            </a:pPr>
            <a:r>
              <a:rPr lang="en-US">
                <a:latin typeface="Oswald"/>
                <a:ea typeface="Oswald"/>
                <a:cs typeface="Oswald"/>
                <a:sym typeface="Oswald"/>
              </a:rPr>
              <a:t>The goal-oriented flow of the agents. Definition and remove of goals.</a:t>
            </a:r>
            <a:endParaRPr>
              <a:latin typeface="Oswald"/>
              <a:ea typeface="Oswald"/>
              <a:cs typeface="Oswald"/>
              <a:sym typeface="Oswald"/>
            </a:endParaRPr>
          </a:p>
          <a:p>
            <a:pPr indent="0" lvl="0" marL="0" rtl="0" algn="l">
              <a:lnSpc>
                <a:spcPct val="150000"/>
              </a:lnSpc>
              <a:spcBef>
                <a:spcPts val="0"/>
              </a:spcBef>
              <a:spcAft>
                <a:spcPts val="0"/>
              </a:spcAft>
              <a:buNone/>
            </a:pPr>
            <a:r>
              <a:rPr lang="en-US">
                <a:latin typeface="Oswald"/>
                <a:ea typeface="Oswald"/>
                <a:cs typeface="Oswald"/>
                <a:sym typeface="Oswald"/>
              </a:rPr>
              <a:t>           </a:t>
            </a:r>
            <a:r>
              <a:rPr lang="en-US" sz="1000">
                <a:latin typeface="Oswald"/>
                <a:ea typeface="Oswald"/>
                <a:cs typeface="Oswald"/>
                <a:sym typeface="Oswald"/>
              </a:rPr>
              <a:t>1. Easy to control and predict agent’s behavior.</a:t>
            </a:r>
            <a:endParaRPr sz="1000">
              <a:latin typeface="Oswald"/>
              <a:ea typeface="Oswald"/>
              <a:cs typeface="Oswald"/>
              <a:sym typeface="Oswald"/>
            </a:endParaRPr>
          </a:p>
          <a:p>
            <a:pPr indent="0" lvl="0" marL="457200" rtl="0" algn="l">
              <a:lnSpc>
                <a:spcPct val="150000"/>
              </a:lnSpc>
              <a:spcBef>
                <a:spcPts val="0"/>
              </a:spcBef>
              <a:spcAft>
                <a:spcPts val="0"/>
              </a:spcAft>
              <a:buNone/>
            </a:pPr>
            <a:r>
              <a:rPr lang="en-US" sz="1000">
                <a:latin typeface="Oswald"/>
                <a:ea typeface="Oswald"/>
                <a:cs typeface="Oswald"/>
                <a:sym typeface="Oswald"/>
              </a:rPr>
              <a:t>2.Separation of goal and belief base. Easy-to-understand, manageable representation of agent’s internal states.</a:t>
            </a:r>
            <a:endParaRPr sz="1000">
              <a:latin typeface="Oswald"/>
              <a:ea typeface="Oswald"/>
              <a:cs typeface="Oswald"/>
              <a:sym typeface="Oswald"/>
            </a:endParaRPr>
          </a:p>
          <a:p>
            <a:pPr indent="0" lvl="0" marL="457200" rtl="0" algn="l">
              <a:lnSpc>
                <a:spcPct val="150000"/>
              </a:lnSpc>
              <a:spcBef>
                <a:spcPts val="0"/>
              </a:spcBef>
              <a:spcAft>
                <a:spcPts val="0"/>
              </a:spcAft>
              <a:buNone/>
            </a:pPr>
            <a:r>
              <a:t/>
            </a:r>
            <a:endParaRPr>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36" name="Shape 2436"/>
        <p:cNvGrpSpPr/>
        <p:nvPr/>
      </p:nvGrpSpPr>
      <p:grpSpPr>
        <a:xfrm>
          <a:off x="0" y="0"/>
          <a:ext cx="0" cy="0"/>
          <a:chOff x="0" y="0"/>
          <a:chExt cx="0" cy="0"/>
        </a:xfrm>
      </p:grpSpPr>
      <p:sp>
        <p:nvSpPr>
          <p:cNvPr id="2437" name="Google Shape;2437;g2509b96e28f_6_6"/>
          <p:cNvSpPr txBox="1"/>
          <p:nvPr>
            <p:ph type="title"/>
          </p:nvPr>
        </p:nvSpPr>
        <p:spPr>
          <a:xfrm>
            <a:off x="759425" y="324575"/>
            <a:ext cx="7699200" cy="6105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5.   Own analysis of the agent language and platform chosen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2438" name="Google Shape;2438;g2509b96e28f_6_6"/>
          <p:cNvSpPr txBox="1"/>
          <p:nvPr/>
        </p:nvSpPr>
        <p:spPr>
          <a:xfrm>
            <a:off x="903425" y="1246350"/>
            <a:ext cx="7411200" cy="40866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Close integration with Java for the implementation of the environment.</a:t>
            </a:r>
            <a:endParaRPr>
              <a:solidFill>
                <a:schemeClr val="dk1"/>
              </a:solidFill>
              <a:latin typeface="Oswald"/>
              <a:ea typeface="Oswald"/>
              <a:cs typeface="Oswald"/>
              <a:sym typeface="Oswald"/>
            </a:endParaRPr>
          </a:p>
          <a:p>
            <a:pPr indent="0" lvl="0" marL="457200" rtl="0" algn="l">
              <a:lnSpc>
                <a:spcPct val="150000"/>
              </a:lnSpc>
              <a:spcBef>
                <a:spcPts val="0"/>
              </a:spcBef>
              <a:spcAft>
                <a:spcPts val="0"/>
              </a:spcAft>
              <a:buNone/>
            </a:pPr>
            <a:r>
              <a:rPr lang="en-US" sz="1000">
                <a:solidFill>
                  <a:schemeClr val="dk1"/>
                </a:solidFill>
                <a:latin typeface="Oswald"/>
                <a:ea typeface="Oswald"/>
                <a:cs typeface="Oswald"/>
                <a:sym typeface="Oswald"/>
              </a:rPr>
              <a:t>1.leverages Java’s robust and well-documented ecosystem to handle more complex aspects of the system.</a:t>
            </a:r>
            <a:endParaRPr sz="1000">
              <a:solidFill>
                <a:schemeClr val="dk1"/>
              </a:solidFill>
              <a:latin typeface="Oswald"/>
              <a:ea typeface="Oswald"/>
              <a:cs typeface="Oswald"/>
              <a:sym typeface="Oswald"/>
            </a:endParaRPr>
          </a:p>
          <a:p>
            <a:pPr indent="0" lvl="0" marL="0" rtl="0" algn="l">
              <a:lnSpc>
                <a:spcPct val="150000"/>
              </a:lnSpc>
              <a:spcBef>
                <a:spcPts val="0"/>
              </a:spcBef>
              <a:spcAft>
                <a:spcPts val="0"/>
              </a:spcAft>
              <a:buNone/>
            </a:pPr>
            <a:r>
              <a:rPr lang="en-US" sz="1000">
                <a:solidFill>
                  <a:schemeClr val="dk1"/>
                </a:solidFill>
                <a:latin typeface="Oswald"/>
                <a:ea typeface="Oswald"/>
                <a:cs typeface="Oswald"/>
                <a:sym typeface="Oswald"/>
              </a:rPr>
              <a:t>               2.Balanced mix of control and abstraction. Interaction with environment with Java, description of the   </a:t>
            </a:r>
            <a:endParaRPr sz="1000">
              <a:solidFill>
                <a:schemeClr val="dk1"/>
              </a:solidFill>
              <a:latin typeface="Oswald"/>
              <a:ea typeface="Oswald"/>
              <a:cs typeface="Oswald"/>
              <a:sym typeface="Oswald"/>
            </a:endParaRPr>
          </a:p>
          <a:p>
            <a:pPr indent="0" lvl="0" marL="0" rtl="0" algn="l">
              <a:lnSpc>
                <a:spcPct val="150000"/>
              </a:lnSpc>
              <a:spcBef>
                <a:spcPts val="0"/>
              </a:spcBef>
              <a:spcAft>
                <a:spcPts val="0"/>
              </a:spcAft>
              <a:buNone/>
            </a:pPr>
            <a:r>
              <a:rPr lang="en-US" sz="1000">
                <a:solidFill>
                  <a:schemeClr val="dk1"/>
                </a:solidFill>
                <a:latin typeface="Oswald"/>
                <a:ea typeface="Oswald"/>
                <a:cs typeface="Oswald"/>
                <a:sym typeface="Oswald"/>
              </a:rPr>
              <a:t>                  high-level behaviors and rules with 2APL. </a:t>
            </a:r>
            <a:endParaRPr sz="1000">
              <a:solidFill>
                <a:schemeClr val="dk1"/>
              </a:solidFill>
              <a:latin typeface="Oswald"/>
              <a:ea typeface="Oswald"/>
              <a:cs typeface="Oswald"/>
              <a:sym typeface="Oswald"/>
            </a:endParaRPr>
          </a:p>
          <a:p>
            <a:pPr indent="0" lvl="0" marL="0" rtl="0" algn="l">
              <a:lnSpc>
                <a:spcPct val="150000"/>
              </a:lnSpc>
              <a:spcBef>
                <a:spcPts val="0"/>
              </a:spcBef>
              <a:spcAft>
                <a:spcPts val="0"/>
              </a:spcAft>
              <a:buNone/>
            </a:pPr>
            <a:r>
              <a:rPr lang="en-US" sz="1000">
                <a:solidFill>
                  <a:schemeClr val="dk1"/>
                </a:solidFill>
                <a:latin typeface="Oswald"/>
                <a:ea typeface="Oswald"/>
                <a:cs typeface="Oswald"/>
                <a:sym typeface="Oswald"/>
              </a:rPr>
              <a:t>               3. Flexible environment. Translation of high-level agent behaviors into low-level Java code. </a:t>
            </a:r>
            <a:endParaRPr sz="1000">
              <a:solidFill>
                <a:schemeClr val="dk1"/>
              </a:solidFill>
              <a:latin typeface="Oswald"/>
              <a:ea typeface="Oswald"/>
              <a:cs typeface="Oswald"/>
              <a:sym typeface="Oswald"/>
            </a:endParaRPr>
          </a:p>
          <a:p>
            <a:pPr indent="0" lvl="0" marL="0" rtl="0" algn="l">
              <a:lnSpc>
                <a:spcPct val="150000"/>
              </a:lnSpc>
              <a:spcBef>
                <a:spcPts val="0"/>
              </a:spcBef>
              <a:spcAft>
                <a:spcPts val="0"/>
              </a:spcAft>
              <a:buNone/>
            </a:pPr>
            <a:r>
              <a:t/>
            </a:r>
            <a:endParaRPr sz="1000">
              <a:solidFill>
                <a:schemeClr val="dk1"/>
              </a:solidFill>
              <a:latin typeface="Oswald"/>
              <a:ea typeface="Oswald"/>
              <a:cs typeface="Oswald"/>
              <a:sym typeface="Oswald"/>
            </a:endParaRPr>
          </a:p>
          <a:p>
            <a:pPr indent="-317500" lvl="0" marL="457200" rtl="0" algn="l">
              <a:lnSpc>
                <a:spcPct val="150000"/>
              </a:lnSpc>
              <a:spcBef>
                <a:spcPts val="0"/>
              </a:spcBef>
              <a:spcAft>
                <a:spcPts val="0"/>
              </a:spcAft>
              <a:buClr>
                <a:schemeClr val="dk1"/>
              </a:buClr>
              <a:buSzPts val="1400"/>
              <a:buFont typeface="Oswald"/>
              <a:buChar char="-"/>
            </a:pPr>
            <a:r>
              <a:rPr lang="en-US">
                <a:solidFill>
                  <a:schemeClr val="dk1"/>
                </a:solidFill>
                <a:latin typeface="Oswald"/>
                <a:ea typeface="Oswald"/>
                <a:cs typeface="Oswald"/>
                <a:sym typeface="Oswald"/>
              </a:rPr>
              <a:t>The debugging tools are comprehensive, interactive and user-friendly.</a:t>
            </a:r>
            <a:endParaRPr>
              <a:solidFill>
                <a:schemeClr val="dk1"/>
              </a:solidFill>
              <a:latin typeface="Oswald"/>
              <a:ea typeface="Oswald"/>
              <a:cs typeface="Oswald"/>
              <a:sym typeface="Oswald"/>
            </a:endParaRPr>
          </a:p>
          <a:p>
            <a:pPr indent="0" lvl="0" marL="457200" rtl="0" algn="l">
              <a:lnSpc>
                <a:spcPct val="150000"/>
              </a:lnSpc>
              <a:spcBef>
                <a:spcPts val="0"/>
              </a:spcBef>
              <a:spcAft>
                <a:spcPts val="0"/>
              </a:spcAft>
              <a:buNone/>
            </a:pPr>
            <a:r>
              <a:rPr lang="en-US" sz="1000">
                <a:solidFill>
                  <a:schemeClr val="dk1"/>
                </a:solidFill>
                <a:latin typeface="Oswald"/>
                <a:ea typeface="Oswald"/>
                <a:cs typeface="Oswald"/>
                <a:sym typeface="Oswald"/>
              </a:rPr>
              <a:t>1.Detailed visualization of an agent’s internal state, with breakdown of their belief and goal bases, as well as their planned courses of action. Monitor agent’s decision making process in real time, insights into system’s behavior.</a:t>
            </a:r>
            <a:endParaRPr sz="1000">
              <a:solidFill>
                <a:schemeClr val="dk1"/>
              </a:solidFill>
              <a:latin typeface="Oswald"/>
              <a:ea typeface="Oswald"/>
              <a:cs typeface="Oswald"/>
              <a:sym typeface="Oswald"/>
            </a:endParaRPr>
          </a:p>
          <a:p>
            <a:pPr indent="0" lvl="0" marL="457200" rtl="0" algn="l">
              <a:lnSpc>
                <a:spcPct val="150000"/>
              </a:lnSpc>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a:solidFill>
                <a:schemeClr val="dk1"/>
              </a:solidFill>
              <a:latin typeface="Lato"/>
              <a:ea typeface="Lato"/>
              <a:cs typeface="Lato"/>
              <a:sym typeface="Lato"/>
            </a:endParaRPr>
          </a:p>
          <a:p>
            <a:pPr indent="0" lvl="0" marL="0" rtl="0" algn="l">
              <a:lnSpc>
                <a:spcPct val="150000"/>
              </a:lnSpc>
              <a:spcBef>
                <a:spcPts val="0"/>
              </a:spcBef>
              <a:spcAft>
                <a:spcPts val="0"/>
              </a:spcAft>
              <a:buNone/>
            </a:pPr>
            <a:r>
              <a:t/>
            </a:r>
            <a:endParaRPr b="1" sz="1500">
              <a:solidFill>
                <a:schemeClr val="dk2"/>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a:solidFill>
                <a:schemeClr val="dk1"/>
              </a:solidFill>
              <a:latin typeface="Lato"/>
              <a:ea typeface="Lato"/>
              <a:cs typeface="Lato"/>
              <a:sym typeface="Lato"/>
            </a:endParaRPr>
          </a:p>
          <a:p>
            <a:pPr indent="0" lvl="0" marL="457200" rtl="0" algn="l">
              <a:lnSpc>
                <a:spcPct val="150000"/>
              </a:lnSpc>
              <a:spcBef>
                <a:spcPts val="0"/>
              </a:spcBef>
              <a:spcAft>
                <a:spcPts val="0"/>
              </a:spcAft>
              <a:buNone/>
            </a:pPr>
            <a:r>
              <a:t/>
            </a:r>
            <a:endParaRPr b="1">
              <a:latin typeface="Oswald"/>
              <a:ea typeface="Oswald"/>
              <a:cs typeface="Oswald"/>
              <a:sym typeface="Oswald"/>
            </a:endParaRPr>
          </a:p>
          <a:p>
            <a:pPr indent="0" lvl="0" marL="457200" rtl="0" algn="l">
              <a:lnSpc>
                <a:spcPct val="150000"/>
              </a:lnSpc>
              <a:spcBef>
                <a:spcPts val="0"/>
              </a:spcBef>
              <a:spcAft>
                <a:spcPts val="0"/>
              </a:spcAft>
              <a:buNone/>
            </a:pPr>
            <a:r>
              <a:t/>
            </a:r>
            <a:endParaRPr>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43" name="Shape 2443"/>
        <p:cNvGrpSpPr/>
        <p:nvPr/>
      </p:nvGrpSpPr>
      <p:grpSpPr>
        <a:xfrm>
          <a:off x="0" y="0"/>
          <a:ext cx="0" cy="0"/>
          <a:chOff x="0" y="0"/>
          <a:chExt cx="0" cy="0"/>
        </a:xfrm>
      </p:grpSpPr>
      <p:sp>
        <p:nvSpPr>
          <p:cNvPr id="2444" name="Google Shape;2444;g2509b96e28f_3_8089"/>
          <p:cNvSpPr txBox="1"/>
          <p:nvPr>
            <p:ph type="title"/>
          </p:nvPr>
        </p:nvSpPr>
        <p:spPr>
          <a:xfrm>
            <a:off x="759425" y="324575"/>
            <a:ext cx="7699200" cy="6105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5.   Own analysis of the agent language and platform chosen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2445" name="Google Shape;2445;g2509b96e28f_3_8089"/>
          <p:cNvSpPr txBox="1"/>
          <p:nvPr/>
        </p:nvSpPr>
        <p:spPr>
          <a:xfrm>
            <a:off x="977800" y="1233800"/>
            <a:ext cx="74112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latin typeface="Oswald"/>
                <a:ea typeface="Oswald"/>
                <a:cs typeface="Oswald"/>
                <a:sym typeface="Oswald"/>
              </a:rPr>
              <a:t>2.      Drawbacks </a:t>
            </a:r>
            <a:r>
              <a:rPr b="1" lang="en-US" sz="1500">
                <a:solidFill>
                  <a:schemeClr val="dk2"/>
                </a:solidFill>
                <a:latin typeface="Oswald"/>
                <a:ea typeface="Oswald"/>
                <a:cs typeface="Oswald"/>
                <a:sym typeface="Oswald"/>
              </a:rPr>
              <a:t>and things we </a:t>
            </a:r>
            <a:r>
              <a:rPr b="1" lang="en-US" sz="1500">
                <a:solidFill>
                  <a:schemeClr val="dk2"/>
                </a:solidFill>
                <a:latin typeface="Oswald"/>
                <a:ea typeface="Oswald"/>
                <a:cs typeface="Oswald"/>
                <a:sym typeface="Oswald"/>
              </a:rPr>
              <a:t>didn't</a:t>
            </a:r>
            <a:r>
              <a:rPr b="1" lang="en-US" sz="1500">
                <a:solidFill>
                  <a:schemeClr val="dk2"/>
                </a:solidFill>
                <a:latin typeface="Oswald"/>
                <a:ea typeface="Oswald"/>
                <a:cs typeface="Oswald"/>
                <a:sym typeface="Oswald"/>
              </a:rPr>
              <a:t> appreciate: </a:t>
            </a:r>
            <a:endParaRPr b="1" sz="1500">
              <a:solidFill>
                <a:schemeClr val="dk2"/>
              </a:solidFill>
              <a:latin typeface="Oswald"/>
              <a:ea typeface="Oswald"/>
              <a:cs typeface="Oswald"/>
              <a:sym typeface="Oswald"/>
            </a:endParaRPr>
          </a:p>
          <a:p>
            <a:pPr indent="0" lvl="0" marL="0" rtl="0" algn="l">
              <a:spcBef>
                <a:spcPts val="0"/>
              </a:spcBef>
              <a:spcAft>
                <a:spcPts val="0"/>
              </a:spcAft>
              <a:buNone/>
            </a:pPr>
            <a:r>
              <a:t/>
            </a:r>
            <a:endParaRPr b="1">
              <a:latin typeface="Oswald"/>
              <a:ea typeface="Oswald"/>
              <a:cs typeface="Oswald"/>
              <a:sym typeface="Oswald"/>
            </a:endParaRPr>
          </a:p>
          <a:p>
            <a:pPr indent="-317500" lvl="0" marL="457200" rtl="0" algn="l">
              <a:lnSpc>
                <a:spcPct val="150000"/>
              </a:lnSpc>
              <a:spcBef>
                <a:spcPts val="0"/>
              </a:spcBef>
              <a:spcAft>
                <a:spcPts val="0"/>
              </a:spcAft>
              <a:buSzPts val="1400"/>
              <a:buFont typeface="Oswald"/>
              <a:buChar char="-"/>
            </a:pPr>
            <a:r>
              <a:rPr lang="en-US">
                <a:latin typeface="Oswald"/>
                <a:ea typeface="Oswald"/>
                <a:cs typeface="Oswald"/>
                <a:sym typeface="Oswald"/>
              </a:rPr>
              <a:t>Agent interactions handling. Message Broadcast. </a:t>
            </a:r>
            <a:endParaRPr>
              <a:latin typeface="Oswald"/>
              <a:ea typeface="Oswald"/>
              <a:cs typeface="Oswald"/>
              <a:sym typeface="Oswald"/>
            </a:endParaRPr>
          </a:p>
          <a:p>
            <a:pPr indent="0" lvl="0" marL="457200" rtl="0" algn="l">
              <a:lnSpc>
                <a:spcPct val="150000"/>
              </a:lnSpc>
              <a:spcBef>
                <a:spcPts val="0"/>
              </a:spcBef>
              <a:spcAft>
                <a:spcPts val="0"/>
              </a:spcAft>
              <a:buNone/>
            </a:pPr>
            <a:r>
              <a:rPr lang="en-US" sz="1000">
                <a:latin typeface="Oswald"/>
                <a:ea typeface="Oswald"/>
                <a:cs typeface="Oswald"/>
                <a:sym typeface="Oswald"/>
              </a:rPr>
              <a:t>Recipient of a message must be set individually for each agent, and there is no built-in functionality to iterate over agents. Use recursion which adds another layer of complexity and makes code harder to understand and maintain.</a:t>
            </a:r>
            <a:endParaRPr sz="1000">
              <a:latin typeface="Oswald"/>
              <a:ea typeface="Oswald"/>
              <a:cs typeface="Oswald"/>
              <a:sym typeface="Oswald"/>
            </a:endParaRPr>
          </a:p>
          <a:p>
            <a:pPr indent="-317500" lvl="0" marL="457200" rtl="0" algn="l">
              <a:lnSpc>
                <a:spcPct val="150000"/>
              </a:lnSpc>
              <a:spcBef>
                <a:spcPts val="0"/>
              </a:spcBef>
              <a:spcAft>
                <a:spcPts val="0"/>
              </a:spcAft>
              <a:buSzPts val="1400"/>
              <a:buFont typeface="Oswald"/>
              <a:buChar char="-"/>
            </a:pPr>
            <a:r>
              <a:rPr lang="en-US">
                <a:latin typeface="Oswald"/>
                <a:ea typeface="Oswald"/>
                <a:cs typeface="Oswald"/>
                <a:sym typeface="Oswald"/>
              </a:rPr>
              <a:t>Switch between two different programming paradigms. </a:t>
            </a:r>
            <a:endParaRPr>
              <a:latin typeface="Oswald"/>
              <a:ea typeface="Oswald"/>
              <a:cs typeface="Oswald"/>
              <a:sym typeface="Oswald"/>
            </a:endParaRPr>
          </a:p>
          <a:p>
            <a:pPr indent="0" lvl="0" marL="457200" rtl="0" algn="l">
              <a:lnSpc>
                <a:spcPct val="150000"/>
              </a:lnSpc>
              <a:spcBef>
                <a:spcPts val="0"/>
              </a:spcBef>
              <a:spcAft>
                <a:spcPts val="0"/>
              </a:spcAft>
              <a:buNone/>
            </a:pPr>
            <a:r>
              <a:rPr lang="en-US" sz="1000">
                <a:latin typeface="Oswald"/>
                <a:ea typeface="Oswald"/>
                <a:cs typeface="Oswald"/>
                <a:sym typeface="Oswald"/>
              </a:rPr>
              <a:t>1.Procedural or object-oriented paradigm of Java, and the logic-based paradigm of 2APL</a:t>
            </a:r>
            <a:endParaRPr sz="1000">
              <a:latin typeface="Oswald"/>
              <a:ea typeface="Oswald"/>
              <a:cs typeface="Oswald"/>
              <a:sym typeface="Oswald"/>
            </a:endParaRPr>
          </a:p>
          <a:p>
            <a:pPr indent="0" lvl="0" marL="457200" rtl="0" algn="l">
              <a:lnSpc>
                <a:spcPct val="150000"/>
              </a:lnSpc>
              <a:spcBef>
                <a:spcPts val="0"/>
              </a:spcBef>
              <a:spcAft>
                <a:spcPts val="0"/>
              </a:spcAft>
              <a:buNone/>
            </a:pPr>
            <a:r>
              <a:rPr lang="en-US" sz="1000">
                <a:solidFill>
                  <a:schemeClr val="dk1"/>
                </a:solidFill>
                <a:latin typeface="Oswald"/>
                <a:ea typeface="Oswald"/>
                <a:cs typeface="Oswald"/>
                <a:sym typeface="Oswald"/>
              </a:rPr>
              <a:t>2.Additional point of potential failure. Bridging can lead to unexpected behaviors and difficult-to-diagnose issues.</a:t>
            </a:r>
            <a:endParaRPr sz="1000">
              <a:solidFill>
                <a:schemeClr val="dk1"/>
              </a:solidFill>
              <a:latin typeface="Oswald"/>
              <a:ea typeface="Oswald"/>
              <a:cs typeface="Oswald"/>
              <a:sym typeface="Oswald"/>
            </a:endParaRPr>
          </a:p>
          <a:p>
            <a:pPr indent="-317500" lvl="0" marL="457200" rtl="0" algn="l">
              <a:lnSpc>
                <a:spcPct val="150000"/>
              </a:lnSpc>
              <a:spcBef>
                <a:spcPts val="0"/>
              </a:spcBef>
              <a:spcAft>
                <a:spcPts val="0"/>
              </a:spcAft>
              <a:buSzPts val="1400"/>
              <a:buFont typeface="Oswald"/>
              <a:buChar char="-"/>
            </a:pPr>
            <a:r>
              <a:t/>
            </a:r>
            <a:endParaRPr>
              <a:latin typeface="Oswald"/>
              <a:ea typeface="Oswald"/>
              <a:cs typeface="Oswald"/>
              <a:sym typeface="Oswald"/>
            </a:endParaRPr>
          </a:p>
        </p:txBody>
      </p:sp>
      <p:pic>
        <p:nvPicPr>
          <p:cNvPr id="2446" name="Google Shape;2446;g2509b96e28f_3_8089"/>
          <p:cNvPicPr preferRelativeResize="0"/>
          <p:nvPr/>
        </p:nvPicPr>
        <p:blipFill>
          <a:blip r:embed="rId3">
            <a:alphaModFix/>
          </a:blip>
          <a:stretch>
            <a:fillRect/>
          </a:stretch>
        </p:blipFill>
        <p:spPr>
          <a:xfrm>
            <a:off x="1298725" y="3395100"/>
            <a:ext cx="6769349" cy="540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51" name="Shape 2451"/>
        <p:cNvGrpSpPr/>
        <p:nvPr/>
      </p:nvGrpSpPr>
      <p:grpSpPr>
        <a:xfrm>
          <a:off x="0" y="0"/>
          <a:ext cx="0" cy="0"/>
          <a:chOff x="0" y="0"/>
          <a:chExt cx="0" cy="0"/>
        </a:xfrm>
      </p:grpSpPr>
      <p:sp>
        <p:nvSpPr>
          <p:cNvPr id="2452" name="Google Shape;2452;g2509b96e28f_6_12"/>
          <p:cNvSpPr txBox="1"/>
          <p:nvPr>
            <p:ph type="title"/>
          </p:nvPr>
        </p:nvSpPr>
        <p:spPr>
          <a:xfrm>
            <a:off x="759425" y="324575"/>
            <a:ext cx="7699200" cy="6105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t>5.   Own analysis of the agent language and platform chosen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2453" name="Google Shape;2453;g2509b96e28f_6_12"/>
          <p:cNvSpPr txBox="1"/>
          <p:nvPr/>
        </p:nvSpPr>
        <p:spPr>
          <a:xfrm>
            <a:off x="977800" y="1233800"/>
            <a:ext cx="74112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latin typeface="Oswald"/>
                <a:ea typeface="Oswald"/>
                <a:cs typeface="Oswald"/>
                <a:sym typeface="Oswald"/>
              </a:rPr>
              <a:t>2.      Drawbacks and things we didn't appreciate: </a:t>
            </a:r>
            <a:endParaRPr b="1" sz="1500">
              <a:solidFill>
                <a:schemeClr val="dk2"/>
              </a:solidFill>
              <a:latin typeface="Oswald"/>
              <a:ea typeface="Oswald"/>
              <a:cs typeface="Oswald"/>
              <a:sym typeface="Oswald"/>
            </a:endParaRPr>
          </a:p>
          <a:p>
            <a:pPr indent="0" lvl="0" marL="0" rtl="0" algn="l">
              <a:spcBef>
                <a:spcPts val="0"/>
              </a:spcBef>
              <a:spcAft>
                <a:spcPts val="0"/>
              </a:spcAft>
              <a:buNone/>
            </a:pPr>
            <a:r>
              <a:t/>
            </a:r>
            <a:endParaRPr b="1" sz="1500">
              <a:solidFill>
                <a:schemeClr val="dk2"/>
              </a:solidFill>
              <a:latin typeface="Oswald"/>
              <a:ea typeface="Oswald"/>
              <a:cs typeface="Oswald"/>
              <a:sym typeface="Oswald"/>
            </a:endParaRPr>
          </a:p>
          <a:p>
            <a:pPr indent="-317500" lvl="0" marL="457200" rtl="0" algn="l">
              <a:lnSpc>
                <a:spcPct val="150000"/>
              </a:lnSpc>
              <a:spcBef>
                <a:spcPts val="0"/>
              </a:spcBef>
              <a:spcAft>
                <a:spcPts val="0"/>
              </a:spcAft>
              <a:buSzPts val="1400"/>
              <a:buFont typeface="Oswald"/>
              <a:buChar char="-"/>
            </a:pPr>
            <a:r>
              <a:rPr lang="en-US">
                <a:latin typeface="Oswald"/>
                <a:ea typeface="Oswald"/>
                <a:cs typeface="Oswald"/>
                <a:sym typeface="Oswald"/>
              </a:rPr>
              <a:t>Lack of comprehensive documentation and a small community.</a:t>
            </a:r>
            <a:endParaRPr>
              <a:latin typeface="Oswald"/>
              <a:ea typeface="Oswald"/>
              <a:cs typeface="Oswald"/>
              <a:sym typeface="Oswald"/>
            </a:endParaRPr>
          </a:p>
          <a:p>
            <a:pPr indent="0" lvl="0" marL="0" rtl="0" algn="l">
              <a:lnSpc>
                <a:spcPct val="150000"/>
              </a:lnSpc>
              <a:spcBef>
                <a:spcPts val="0"/>
              </a:spcBef>
              <a:spcAft>
                <a:spcPts val="0"/>
              </a:spcAft>
              <a:buNone/>
            </a:pPr>
            <a:r>
              <a:rPr lang="en-US">
                <a:latin typeface="Oswald"/>
                <a:ea typeface="Oswald"/>
                <a:cs typeface="Oswald"/>
                <a:sym typeface="Oswald"/>
              </a:rPr>
              <a:t>           </a:t>
            </a:r>
            <a:r>
              <a:rPr lang="en-US" sz="1000">
                <a:latin typeface="Oswald"/>
                <a:ea typeface="Oswald"/>
                <a:cs typeface="Oswald"/>
                <a:sym typeface="Oswald"/>
              </a:rPr>
              <a:t>Few examples and guides, </a:t>
            </a:r>
            <a:endParaRPr sz="1000">
              <a:latin typeface="Oswald"/>
              <a:ea typeface="Oswald"/>
              <a:cs typeface="Oswald"/>
              <a:sym typeface="Oswald"/>
            </a:endParaRPr>
          </a:p>
          <a:p>
            <a:pPr indent="-317500" lvl="0" marL="457200" rtl="0" algn="l">
              <a:lnSpc>
                <a:spcPct val="150000"/>
              </a:lnSpc>
              <a:spcBef>
                <a:spcPts val="0"/>
              </a:spcBef>
              <a:spcAft>
                <a:spcPts val="0"/>
              </a:spcAft>
              <a:buSzPts val="1400"/>
              <a:buFont typeface="Oswald"/>
              <a:buChar char="-"/>
            </a:pPr>
            <a:r>
              <a:rPr lang="en-US">
                <a:latin typeface="Oswald"/>
                <a:ea typeface="Oswald"/>
                <a:cs typeface="Oswald"/>
                <a:sym typeface="Oswald"/>
              </a:rPr>
              <a:t>Absence of standard output functionality.</a:t>
            </a:r>
            <a:endParaRPr>
              <a:latin typeface="Oswald"/>
              <a:ea typeface="Oswald"/>
              <a:cs typeface="Oswald"/>
              <a:sym typeface="Oswald"/>
            </a:endParaRPr>
          </a:p>
          <a:p>
            <a:pPr indent="0" lvl="0" marL="457200" rtl="0" algn="l">
              <a:lnSpc>
                <a:spcPct val="150000"/>
              </a:lnSpc>
              <a:spcBef>
                <a:spcPts val="0"/>
              </a:spcBef>
              <a:spcAft>
                <a:spcPts val="0"/>
              </a:spcAft>
              <a:buNone/>
            </a:pPr>
            <a:r>
              <a:rPr lang="en-US" sz="1000">
                <a:latin typeface="Oswald"/>
                <a:ea typeface="Oswald"/>
                <a:cs typeface="Oswald"/>
                <a:sym typeface="Oswald"/>
              </a:rPr>
              <a:t>Cannot Print values for debugging or illustrate the real-time behavior of agents in complex issues.</a:t>
            </a:r>
            <a:endParaRPr sz="1000">
              <a:latin typeface="Oswald"/>
              <a:ea typeface="Oswald"/>
              <a:cs typeface="Oswald"/>
              <a:sym typeface="Oswald"/>
            </a:endParaRPr>
          </a:p>
        </p:txBody>
      </p:sp>
      <p:pic>
        <p:nvPicPr>
          <p:cNvPr id="2454" name="Google Shape;2454;g2509b96e28f_6_12"/>
          <p:cNvPicPr preferRelativeResize="0"/>
          <p:nvPr/>
        </p:nvPicPr>
        <p:blipFill>
          <a:blip r:embed="rId3">
            <a:alphaModFix/>
          </a:blip>
          <a:stretch>
            <a:fillRect/>
          </a:stretch>
        </p:blipFill>
        <p:spPr>
          <a:xfrm>
            <a:off x="1298725" y="3395100"/>
            <a:ext cx="6769349" cy="540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58" name="Shape 2458"/>
        <p:cNvGrpSpPr/>
        <p:nvPr/>
      </p:nvGrpSpPr>
      <p:grpSpPr>
        <a:xfrm>
          <a:off x="0" y="0"/>
          <a:ext cx="0" cy="0"/>
          <a:chOff x="0" y="0"/>
          <a:chExt cx="0" cy="0"/>
        </a:xfrm>
      </p:grpSpPr>
      <p:sp>
        <p:nvSpPr>
          <p:cNvPr id="2459" name="Google Shape;2459;g2509b96e28f_3_8095"/>
          <p:cNvSpPr txBox="1"/>
          <p:nvPr>
            <p:ph type="title"/>
          </p:nvPr>
        </p:nvSpPr>
        <p:spPr>
          <a:xfrm>
            <a:off x="640850" y="1778913"/>
            <a:ext cx="4376400" cy="110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US" sz="3800"/>
              <a:t>Thank you for your attention</a:t>
            </a:r>
            <a:endParaRPr b="0" sz="3800"/>
          </a:p>
          <a:p>
            <a:pPr indent="0" lvl="0" marL="0" rtl="0" algn="ctr">
              <a:spcBef>
                <a:spcPts val="0"/>
              </a:spcBef>
              <a:spcAft>
                <a:spcPts val="0"/>
              </a:spcAft>
              <a:buNone/>
            </a:pPr>
            <a:r>
              <a:t/>
            </a:r>
            <a:endParaRPr b="0" sz="3500"/>
          </a:p>
        </p:txBody>
      </p:sp>
      <p:pic>
        <p:nvPicPr>
          <p:cNvPr id="2460" name="Google Shape;2460;g2509b96e28f_3_8095"/>
          <p:cNvPicPr preferRelativeResize="0"/>
          <p:nvPr/>
        </p:nvPicPr>
        <p:blipFill>
          <a:blip r:embed="rId3">
            <a:alphaModFix/>
          </a:blip>
          <a:stretch>
            <a:fillRect/>
          </a:stretch>
        </p:blipFill>
        <p:spPr>
          <a:xfrm>
            <a:off x="5098775" y="539400"/>
            <a:ext cx="3323550" cy="4064700"/>
          </a:xfrm>
          <a:prstGeom prst="rect">
            <a:avLst/>
          </a:prstGeom>
          <a:noFill/>
          <a:ln>
            <a:noFill/>
          </a:ln>
        </p:spPr>
      </p:pic>
      <p:pic>
        <p:nvPicPr>
          <p:cNvPr id="2461" name="Google Shape;2461;g2509b96e28f_3_8095"/>
          <p:cNvPicPr preferRelativeResize="0"/>
          <p:nvPr/>
        </p:nvPicPr>
        <p:blipFill>
          <a:blip r:embed="rId4">
            <a:alphaModFix/>
          </a:blip>
          <a:stretch>
            <a:fillRect/>
          </a:stretch>
        </p:blipFill>
        <p:spPr>
          <a:xfrm>
            <a:off x="162175" y="2033875"/>
            <a:ext cx="825000" cy="594100"/>
          </a:xfrm>
          <a:prstGeom prst="rect">
            <a:avLst/>
          </a:prstGeom>
          <a:noFill/>
          <a:ln>
            <a:noFill/>
          </a:ln>
        </p:spPr>
      </p:pic>
      <p:sp>
        <p:nvSpPr>
          <p:cNvPr id="2462" name="Google Shape;2462;g2509b96e28f_3_8095"/>
          <p:cNvSpPr/>
          <p:nvPr/>
        </p:nvSpPr>
        <p:spPr>
          <a:xfrm>
            <a:off x="1966025" y="4485350"/>
            <a:ext cx="2079900" cy="237300"/>
          </a:xfrm>
          <a:prstGeom prst="rect">
            <a:avLst/>
          </a:prstGeom>
          <a:solidFill>
            <a:srgbClr val="3840DB">
              <a:alpha val="89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3" name="Google Shape;2463;g2509b96e28f_3_8095"/>
          <p:cNvPicPr preferRelativeResize="0"/>
          <p:nvPr/>
        </p:nvPicPr>
        <p:blipFill>
          <a:blip r:embed="rId5">
            <a:alphaModFix/>
          </a:blip>
          <a:stretch>
            <a:fillRect/>
          </a:stretch>
        </p:blipFill>
        <p:spPr>
          <a:xfrm flipH="1">
            <a:off x="-579947" y="4140500"/>
            <a:ext cx="2423445" cy="2382002"/>
          </a:xfrm>
          <a:prstGeom prst="rect">
            <a:avLst/>
          </a:prstGeom>
          <a:noFill/>
          <a:ln>
            <a:noFill/>
          </a:ln>
        </p:spPr>
      </p:pic>
      <p:sp>
        <p:nvSpPr>
          <p:cNvPr id="2464" name="Google Shape;2464;g2509b96e28f_3_8095"/>
          <p:cNvSpPr txBox="1"/>
          <p:nvPr>
            <p:ph idx="4294967295" type="subTitle"/>
          </p:nvPr>
        </p:nvSpPr>
        <p:spPr>
          <a:xfrm>
            <a:off x="363945" y="3161938"/>
            <a:ext cx="4930200" cy="4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200"/>
              <a:t>Alvaro Armada Ruiz | Benedikt Krauss | Hajar Lachheb |</a:t>
            </a:r>
            <a:endParaRPr sz="1200"/>
          </a:p>
          <a:p>
            <a:pPr indent="0" lvl="0" marL="0" rtl="0" algn="ctr">
              <a:spcBef>
                <a:spcPts val="1200"/>
              </a:spcBef>
              <a:spcAft>
                <a:spcPts val="0"/>
              </a:spcAft>
              <a:buNone/>
            </a:pPr>
            <a:r>
              <a:rPr lang="en-US" sz="1200"/>
              <a:t>Rubén Vera García | Zixi Chen</a:t>
            </a:r>
            <a:endParaRPr sz="1200"/>
          </a:p>
          <a:p>
            <a:pPr indent="0" lvl="0" marL="0" rtl="0" algn="ctr">
              <a:spcBef>
                <a:spcPts val="1200"/>
              </a:spcBef>
              <a:spcAft>
                <a:spcPts val="120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17" name="Shape 2117"/>
        <p:cNvGrpSpPr/>
        <p:nvPr/>
      </p:nvGrpSpPr>
      <p:grpSpPr>
        <a:xfrm>
          <a:off x="0" y="0"/>
          <a:ext cx="0" cy="0"/>
          <a:chOff x="0" y="0"/>
          <a:chExt cx="0" cy="0"/>
        </a:xfrm>
      </p:grpSpPr>
      <p:sp>
        <p:nvSpPr>
          <p:cNvPr id="2118" name="Google Shape;2118;g2509b96e28f_3_7623"/>
          <p:cNvSpPr txBox="1"/>
          <p:nvPr>
            <p:ph type="title"/>
          </p:nvPr>
        </p:nvSpPr>
        <p:spPr>
          <a:xfrm>
            <a:off x="722375" y="539500"/>
            <a:ext cx="7699200" cy="6105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US" sz="2000"/>
              <a:t>Description of the problem to solve</a:t>
            </a:r>
            <a:endParaRPr sz="2000"/>
          </a:p>
          <a:p>
            <a:pPr indent="0" lvl="0" marL="0" rtl="0" algn="ctr">
              <a:spcBef>
                <a:spcPts val="0"/>
              </a:spcBef>
              <a:spcAft>
                <a:spcPts val="0"/>
              </a:spcAft>
              <a:buNone/>
            </a:pPr>
            <a:r>
              <a:t/>
            </a:r>
            <a:endParaRPr sz="3300"/>
          </a:p>
        </p:txBody>
      </p:sp>
      <p:sp>
        <p:nvSpPr>
          <p:cNvPr id="2119" name="Google Shape;2119;g2509b96e28f_3_7623"/>
          <p:cNvSpPr txBox="1"/>
          <p:nvPr/>
        </p:nvSpPr>
        <p:spPr>
          <a:xfrm>
            <a:off x="1039700" y="866700"/>
            <a:ext cx="7550100" cy="518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US" sz="1800">
                <a:solidFill>
                  <a:schemeClr val="dk1"/>
                </a:solidFill>
                <a:latin typeface="Oswald"/>
                <a:ea typeface="Oswald"/>
                <a:cs typeface="Oswald"/>
                <a:sym typeface="Oswald"/>
              </a:rPr>
              <a:t>Scenario 1: </a:t>
            </a:r>
            <a:r>
              <a:rPr b="1" lang="en-US" sz="1900">
                <a:solidFill>
                  <a:schemeClr val="dk2"/>
                </a:solidFill>
                <a:latin typeface="Oswald"/>
                <a:ea typeface="Oswald"/>
                <a:cs typeface="Oswald"/>
                <a:sym typeface="Oswald"/>
              </a:rPr>
              <a:t>Foraging</a:t>
            </a:r>
            <a:endParaRPr b="1" sz="1900">
              <a:solidFill>
                <a:schemeClr val="dk2"/>
              </a:solidFill>
              <a:latin typeface="Oswald"/>
              <a:ea typeface="Oswald"/>
              <a:cs typeface="Oswald"/>
              <a:sym typeface="Oswald"/>
            </a:endParaRPr>
          </a:p>
        </p:txBody>
      </p:sp>
      <p:pic>
        <p:nvPicPr>
          <p:cNvPr id="2120" name="Google Shape;2120;g2509b96e28f_3_7623"/>
          <p:cNvPicPr preferRelativeResize="0"/>
          <p:nvPr/>
        </p:nvPicPr>
        <p:blipFill>
          <a:blip r:embed="rId3">
            <a:alphaModFix/>
          </a:blip>
          <a:stretch>
            <a:fillRect/>
          </a:stretch>
        </p:blipFill>
        <p:spPr>
          <a:xfrm>
            <a:off x="650238" y="1440975"/>
            <a:ext cx="8301574" cy="1252525"/>
          </a:xfrm>
          <a:prstGeom prst="rect">
            <a:avLst/>
          </a:prstGeom>
          <a:noFill/>
          <a:ln cap="flat" cmpd="sng" w="19050">
            <a:solidFill>
              <a:schemeClr val="dk2"/>
            </a:solidFill>
            <a:prstDash val="solid"/>
            <a:round/>
            <a:headEnd len="sm" w="sm" type="none"/>
            <a:tailEnd len="sm" w="sm" type="none"/>
          </a:ln>
        </p:spPr>
      </p:pic>
      <p:sp>
        <p:nvSpPr>
          <p:cNvPr id="2121" name="Google Shape;2121;g2509b96e28f_3_7623"/>
          <p:cNvSpPr txBox="1"/>
          <p:nvPr/>
        </p:nvSpPr>
        <p:spPr>
          <a:xfrm>
            <a:off x="1130525" y="2823200"/>
            <a:ext cx="78705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Bee Agents detect a decrease in food stores within the hive.</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The Hive Agent releases a pheromone indicating the need for foraging.</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Bee Agents receive the pheromone signal and start searching for Flower Agents in the environment.</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Bee Agents that find nectar sources return to hive and perform a "Round Dance" to communicate the proximity of </a:t>
            </a:r>
            <a:r>
              <a:rPr lang="en-US" sz="1100">
                <a:latin typeface="Oswald"/>
                <a:ea typeface="Oswald"/>
                <a:cs typeface="Oswald"/>
                <a:sym typeface="Oswald"/>
              </a:rPr>
              <a:t>the food</a:t>
            </a:r>
            <a:r>
              <a:rPr lang="en-US" sz="1100">
                <a:latin typeface="Oswald"/>
                <a:ea typeface="Oswald"/>
                <a:cs typeface="Oswald"/>
                <a:sym typeface="Oswald"/>
              </a:rPr>
              <a:t> source.</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Other Worker Bee Agents observe the dance and join in to learn the location of the food source.</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Bee Agents that locate distant nectar sources perform a "Waggle Dance" to communicate direction and distance of </a:t>
            </a:r>
            <a:r>
              <a:rPr lang="en-US" sz="1100">
                <a:latin typeface="Oswald"/>
                <a:ea typeface="Oswald"/>
                <a:cs typeface="Oswald"/>
                <a:sym typeface="Oswald"/>
              </a:rPr>
              <a:t>the food</a:t>
            </a:r>
            <a:r>
              <a:rPr lang="en-US" sz="1100">
                <a:latin typeface="Oswald"/>
                <a:ea typeface="Oswald"/>
                <a:cs typeface="Oswald"/>
                <a:sym typeface="Oswald"/>
              </a:rPr>
              <a:t> source.</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Bee Agents interpret the Waggle Dance and adjust their foraging behavior accordingly.</a:t>
            </a:r>
            <a:endParaRPr sz="11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5" name="Shape 2125"/>
        <p:cNvGrpSpPr/>
        <p:nvPr/>
      </p:nvGrpSpPr>
      <p:grpSpPr>
        <a:xfrm>
          <a:off x="0" y="0"/>
          <a:ext cx="0" cy="0"/>
          <a:chOff x="0" y="0"/>
          <a:chExt cx="0" cy="0"/>
        </a:xfrm>
      </p:grpSpPr>
      <p:sp>
        <p:nvSpPr>
          <p:cNvPr id="2126" name="Google Shape;2126;g2509b96e28f_3_7755"/>
          <p:cNvSpPr txBox="1"/>
          <p:nvPr>
            <p:ph type="title"/>
          </p:nvPr>
        </p:nvSpPr>
        <p:spPr>
          <a:xfrm>
            <a:off x="722375" y="539500"/>
            <a:ext cx="7699200" cy="6105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US" sz="2000"/>
              <a:t>Description of the problem to solve</a:t>
            </a:r>
            <a:endParaRPr sz="2000"/>
          </a:p>
          <a:p>
            <a:pPr indent="0" lvl="0" marL="0" rtl="0" algn="ctr">
              <a:spcBef>
                <a:spcPts val="0"/>
              </a:spcBef>
              <a:spcAft>
                <a:spcPts val="0"/>
              </a:spcAft>
              <a:buNone/>
            </a:pPr>
            <a:r>
              <a:t/>
            </a:r>
            <a:endParaRPr sz="2000"/>
          </a:p>
        </p:txBody>
      </p:sp>
      <p:sp>
        <p:nvSpPr>
          <p:cNvPr id="2127" name="Google Shape;2127;g2509b96e28f_3_7755"/>
          <p:cNvSpPr txBox="1"/>
          <p:nvPr/>
        </p:nvSpPr>
        <p:spPr>
          <a:xfrm>
            <a:off x="1039700" y="866700"/>
            <a:ext cx="7550100" cy="518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US" sz="1800">
                <a:solidFill>
                  <a:schemeClr val="dk1"/>
                </a:solidFill>
                <a:latin typeface="Oswald"/>
                <a:ea typeface="Oswald"/>
                <a:cs typeface="Oswald"/>
                <a:sym typeface="Oswald"/>
              </a:rPr>
              <a:t>Scenario 2: </a:t>
            </a:r>
            <a:r>
              <a:rPr b="1" lang="en-US" sz="1900">
                <a:solidFill>
                  <a:schemeClr val="dk2"/>
                </a:solidFill>
                <a:latin typeface="Oswald"/>
                <a:ea typeface="Oswald"/>
                <a:cs typeface="Oswald"/>
                <a:sym typeface="Oswald"/>
              </a:rPr>
              <a:t>Swarm Formation</a:t>
            </a:r>
            <a:endParaRPr b="1" sz="1900">
              <a:solidFill>
                <a:schemeClr val="dk2"/>
              </a:solidFill>
              <a:latin typeface="Oswald"/>
              <a:ea typeface="Oswald"/>
              <a:cs typeface="Oswald"/>
              <a:sym typeface="Oswald"/>
            </a:endParaRPr>
          </a:p>
        </p:txBody>
      </p:sp>
      <p:sp>
        <p:nvSpPr>
          <p:cNvPr id="2128" name="Google Shape;2128;g2509b96e28f_3_7755"/>
          <p:cNvSpPr txBox="1"/>
          <p:nvPr/>
        </p:nvSpPr>
        <p:spPr>
          <a:xfrm>
            <a:off x="1191900" y="3106575"/>
            <a:ext cx="82554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Queen Bee Agent detects a crowded hive and decreases resource availability.</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The Queen Bee Agent performs a "Swarm Dance" to communicate the need for swarm formation.</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Bee Agents observe the Swarm Dance and prepare for swarm formation.</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Queen Bee Agent performs a "Queen Piping" behavior to signal the readiness for swarm departure.</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Bee Agents follow the Queen Bee Agent and engage in swarm flight to search for a new hive location.</a:t>
            </a:r>
            <a:endParaRPr sz="1100">
              <a:latin typeface="Oswald"/>
              <a:ea typeface="Oswald"/>
              <a:cs typeface="Oswald"/>
              <a:sym typeface="Oswald"/>
            </a:endParaRPr>
          </a:p>
          <a:p>
            <a:pPr indent="-311150" lvl="0" marL="457200" rtl="0" algn="l">
              <a:spcBef>
                <a:spcPts val="0"/>
              </a:spcBef>
              <a:spcAft>
                <a:spcPts val="0"/>
              </a:spcAft>
              <a:buClr>
                <a:schemeClr val="dk2"/>
              </a:buClr>
              <a:buSzPts val="1300"/>
              <a:buFont typeface="Oswald"/>
              <a:buAutoNum type="arabicPeriod"/>
            </a:pPr>
            <a:r>
              <a:rPr lang="en-US" sz="1100">
                <a:latin typeface="Oswald"/>
                <a:ea typeface="Oswald"/>
                <a:cs typeface="Oswald"/>
                <a:sym typeface="Oswald"/>
              </a:rPr>
              <a:t>Drone Bee Agents perform a "Congregation Dance" to communicate the location of drone congregation areas for mating.</a:t>
            </a:r>
            <a:endParaRPr sz="1100">
              <a:latin typeface="Oswald"/>
              <a:ea typeface="Oswald"/>
              <a:cs typeface="Oswald"/>
              <a:sym typeface="Oswald"/>
            </a:endParaRPr>
          </a:p>
        </p:txBody>
      </p:sp>
      <p:pic>
        <p:nvPicPr>
          <p:cNvPr id="2129" name="Google Shape;2129;g2509b96e28f_3_7755"/>
          <p:cNvPicPr preferRelativeResize="0"/>
          <p:nvPr/>
        </p:nvPicPr>
        <p:blipFill>
          <a:blip r:embed="rId3">
            <a:alphaModFix/>
          </a:blip>
          <a:stretch>
            <a:fillRect/>
          </a:stretch>
        </p:blipFill>
        <p:spPr>
          <a:xfrm>
            <a:off x="887300" y="1433575"/>
            <a:ext cx="7919399" cy="1624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33" name="Shape 2133"/>
        <p:cNvGrpSpPr/>
        <p:nvPr/>
      </p:nvGrpSpPr>
      <p:grpSpPr>
        <a:xfrm>
          <a:off x="0" y="0"/>
          <a:ext cx="0" cy="0"/>
          <a:chOff x="0" y="0"/>
          <a:chExt cx="0" cy="0"/>
        </a:xfrm>
      </p:grpSpPr>
      <p:sp>
        <p:nvSpPr>
          <p:cNvPr id="2134" name="Google Shape;2134;g2509b96e28f_3_7763"/>
          <p:cNvSpPr txBox="1"/>
          <p:nvPr>
            <p:ph type="title"/>
          </p:nvPr>
        </p:nvSpPr>
        <p:spPr>
          <a:xfrm>
            <a:off x="722375" y="539500"/>
            <a:ext cx="7699200" cy="6105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US" sz="2000"/>
              <a:t>Description of the problem to solve</a:t>
            </a:r>
            <a:endParaRPr sz="2000"/>
          </a:p>
          <a:p>
            <a:pPr indent="0" lvl="0" marL="0" rtl="0" algn="ctr">
              <a:spcBef>
                <a:spcPts val="0"/>
              </a:spcBef>
              <a:spcAft>
                <a:spcPts val="0"/>
              </a:spcAft>
              <a:buNone/>
            </a:pPr>
            <a:r>
              <a:t/>
            </a:r>
            <a:endParaRPr/>
          </a:p>
        </p:txBody>
      </p:sp>
      <p:sp>
        <p:nvSpPr>
          <p:cNvPr id="2135" name="Google Shape;2135;g2509b96e28f_3_7763"/>
          <p:cNvSpPr txBox="1"/>
          <p:nvPr/>
        </p:nvSpPr>
        <p:spPr>
          <a:xfrm>
            <a:off x="1039700" y="866700"/>
            <a:ext cx="7550100" cy="518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US" sz="1800">
                <a:solidFill>
                  <a:schemeClr val="dk1"/>
                </a:solidFill>
                <a:latin typeface="Oswald"/>
                <a:ea typeface="Oswald"/>
                <a:cs typeface="Oswald"/>
                <a:sym typeface="Oswald"/>
              </a:rPr>
              <a:t>Scenario 3: </a:t>
            </a:r>
            <a:r>
              <a:rPr b="1" lang="en-US" sz="1900">
                <a:solidFill>
                  <a:schemeClr val="dk2"/>
                </a:solidFill>
                <a:latin typeface="Oswald"/>
                <a:ea typeface="Oswald"/>
                <a:cs typeface="Oswald"/>
                <a:sym typeface="Oswald"/>
              </a:rPr>
              <a:t>Predator Threat</a:t>
            </a:r>
            <a:endParaRPr b="1" sz="1900">
              <a:solidFill>
                <a:schemeClr val="dk2"/>
              </a:solidFill>
              <a:latin typeface="Oswald"/>
              <a:ea typeface="Oswald"/>
              <a:cs typeface="Oswald"/>
              <a:sym typeface="Oswald"/>
            </a:endParaRPr>
          </a:p>
        </p:txBody>
      </p:sp>
      <p:pic>
        <p:nvPicPr>
          <p:cNvPr id="2136" name="Google Shape;2136;g2509b96e28f_3_7763"/>
          <p:cNvPicPr preferRelativeResize="0"/>
          <p:nvPr/>
        </p:nvPicPr>
        <p:blipFill>
          <a:blip r:embed="rId3">
            <a:alphaModFix/>
          </a:blip>
          <a:stretch>
            <a:fillRect/>
          </a:stretch>
        </p:blipFill>
        <p:spPr>
          <a:xfrm>
            <a:off x="3026900" y="1401200"/>
            <a:ext cx="3823393" cy="1416375"/>
          </a:xfrm>
          <a:prstGeom prst="rect">
            <a:avLst/>
          </a:prstGeom>
          <a:noFill/>
          <a:ln cap="flat" cmpd="sng" w="19050">
            <a:solidFill>
              <a:schemeClr val="dk2"/>
            </a:solidFill>
            <a:prstDash val="solid"/>
            <a:round/>
            <a:headEnd len="sm" w="sm" type="none"/>
            <a:tailEnd len="sm" w="sm" type="none"/>
          </a:ln>
        </p:spPr>
      </p:pic>
      <p:sp>
        <p:nvSpPr>
          <p:cNvPr id="2137" name="Google Shape;2137;g2509b96e28f_3_7763"/>
          <p:cNvSpPr txBox="1"/>
          <p:nvPr/>
        </p:nvSpPr>
        <p:spPr>
          <a:xfrm>
            <a:off x="1191900" y="2943525"/>
            <a:ext cx="8255400" cy="15855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dk2"/>
              </a:buClr>
              <a:buSzPts val="1300"/>
              <a:buFont typeface="Oswald"/>
              <a:buAutoNum type="arabicPeriod"/>
            </a:pPr>
            <a:r>
              <a:rPr lang="en-US" sz="1100">
                <a:latin typeface="Oswald"/>
                <a:ea typeface="Oswald"/>
                <a:cs typeface="Oswald"/>
                <a:sym typeface="Oswald"/>
              </a:rPr>
              <a:t>Predator agent approaches the hive (queen), posing a threat to the colon</a:t>
            </a:r>
            <a:endParaRPr sz="1100">
              <a:latin typeface="Oswald"/>
              <a:ea typeface="Oswald"/>
              <a:cs typeface="Oswald"/>
              <a:sym typeface="Oswald"/>
            </a:endParaRPr>
          </a:p>
          <a:p>
            <a:pPr indent="-311150" lvl="0" marL="457200" rtl="0" algn="just">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agent detects the presence of the predator through sensory inputs and alerts Queen agent.</a:t>
            </a:r>
            <a:endParaRPr sz="1100">
              <a:latin typeface="Oswald"/>
              <a:ea typeface="Oswald"/>
              <a:cs typeface="Oswald"/>
              <a:sym typeface="Oswald"/>
            </a:endParaRPr>
          </a:p>
          <a:p>
            <a:pPr indent="-311150" lvl="0" marL="457200" rtl="0" algn="just">
              <a:spcBef>
                <a:spcPts val="0"/>
              </a:spcBef>
              <a:spcAft>
                <a:spcPts val="0"/>
              </a:spcAft>
              <a:buClr>
                <a:schemeClr val="dk2"/>
              </a:buClr>
              <a:buSzPts val="1300"/>
              <a:buFont typeface="Oswald"/>
              <a:buAutoNum type="arabicPeriod"/>
            </a:pPr>
            <a:r>
              <a:rPr lang="en-US" sz="1100">
                <a:latin typeface="Oswald"/>
                <a:ea typeface="Oswald"/>
                <a:cs typeface="Oswald"/>
                <a:sym typeface="Oswald"/>
              </a:rPr>
              <a:t>Queen agent performs “Alarm Dance” to alert Worker agents about the danger.</a:t>
            </a:r>
            <a:endParaRPr sz="1100">
              <a:latin typeface="Oswald"/>
              <a:ea typeface="Oswald"/>
              <a:cs typeface="Oswald"/>
              <a:sym typeface="Oswald"/>
            </a:endParaRPr>
          </a:p>
          <a:p>
            <a:pPr indent="-311150" lvl="0" marL="457200" rtl="0" algn="just">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agents engage in defensive behavior, such as forming a defensive cluster.</a:t>
            </a:r>
            <a:endParaRPr sz="1100">
              <a:latin typeface="Oswald"/>
              <a:ea typeface="Oswald"/>
              <a:cs typeface="Oswald"/>
              <a:sym typeface="Oswald"/>
            </a:endParaRPr>
          </a:p>
          <a:p>
            <a:pPr indent="-311150" lvl="0" marL="457200" rtl="0" algn="just">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agents maintain their defensive position, and do not move while predator agents approaches.</a:t>
            </a:r>
            <a:endParaRPr sz="1100">
              <a:latin typeface="Oswald"/>
              <a:ea typeface="Oswald"/>
              <a:cs typeface="Oswald"/>
              <a:sym typeface="Oswald"/>
            </a:endParaRPr>
          </a:p>
          <a:p>
            <a:pPr indent="-311150" lvl="0" marL="457200" rtl="0" algn="just">
              <a:spcBef>
                <a:spcPts val="0"/>
              </a:spcBef>
              <a:spcAft>
                <a:spcPts val="0"/>
              </a:spcAft>
              <a:buClr>
                <a:schemeClr val="dk2"/>
              </a:buClr>
              <a:buSzPts val="1300"/>
              <a:buFont typeface="Oswald"/>
              <a:buAutoNum type="arabicPeriod"/>
            </a:pPr>
            <a:r>
              <a:rPr lang="en-US" sz="1100">
                <a:latin typeface="Oswald"/>
                <a:ea typeface="Oswald"/>
                <a:cs typeface="Oswald"/>
                <a:sym typeface="Oswald"/>
              </a:rPr>
              <a:t>Predator agent interacts with worker agents, attempting to invade the hive.</a:t>
            </a:r>
            <a:endParaRPr sz="1100">
              <a:latin typeface="Oswald"/>
              <a:ea typeface="Oswald"/>
              <a:cs typeface="Oswald"/>
              <a:sym typeface="Oswald"/>
            </a:endParaRPr>
          </a:p>
          <a:p>
            <a:pPr indent="-311150" lvl="0" marL="457200" rtl="0" algn="just">
              <a:spcBef>
                <a:spcPts val="0"/>
              </a:spcBef>
              <a:spcAft>
                <a:spcPts val="0"/>
              </a:spcAft>
              <a:buClr>
                <a:schemeClr val="dk2"/>
              </a:buClr>
              <a:buSzPts val="1300"/>
              <a:buFont typeface="Oswald"/>
              <a:buAutoNum type="arabicPeriod"/>
            </a:pPr>
            <a:r>
              <a:rPr lang="en-US" sz="1100">
                <a:latin typeface="Oswald"/>
                <a:ea typeface="Oswald"/>
                <a:cs typeface="Oswald"/>
                <a:sym typeface="Oswald"/>
              </a:rPr>
              <a:t>Worker agents work together to discourage the predator and protect the hive.</a:t>
            </a:r>
            <a:endParaRPr sz="1100">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42" name="Shape 2142"/>
        <p:cNvGrpSpPr/>
        <p:nvPr/>
      </p:nvGrpSpPr>
      <p:grpSpPr>
        <a:xfrm>
          <a:off x="0" y="0"/>
          <a:ext cx="0" cy="0"/>
          <a:chOff x="0" y="0"/>
          <a:chExt cx="0" cy="0"/>
        </a:xfrm>
      </p:grpSpPr>
      <p:sp>
        <p:nvSpPr>
          <p:cNvPr id="2143" name="Google Shape;2143;g2509b96e28f_3_7776"/>
          <p:cNvSpPr txBox="1"/>
          <p:nvPr>
            <p:ph type="title"/>
          </p:nvPr>
        </p:nvSpPr>
        <p:spPr>
          <a:xfrm>
            <a:off x="722375" y="539500"/>
            <a:ext cx="7699200" cy="610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t>Why Multi-Agent system design?</a:t>
            </a:r>
            <a:endParaRPr/>
          </a:p>
        </p:txBody>
      </p:sp>
      <p:sp>
        <p:nvSpPr>
          <p:cNvPr id="2144" name="Google Shape;2144;g2509b96e28f_3_7776"/>
          <p:cNvSpPr txBox="1"/>
          <p:nvPr>
            <p:ph idx="4294967295" type="subTitle"/>
          </p:nvPr>
        </p:nvSpPr>
        <p:spPr>
          <a:xfrm>
            <a:off x="1378025" y="1549575"/>
            <a:ext cx="6966600" cy="1813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2"/>
              </a:buClr>
              <a:buSzPts val="1600"/>
              <a:buFont typeface="Oswald"/>
              <a:buAutoNum type="arabicPeriod"/>
            </a:pPr>
            <a:r>
              <a:rPr lang="en-US" sz="1600">
                <a:latin typeface="Oswald"/>
                <a:ea typeface="Oswald"/>
                <a:cs typeface="Oswald"/>
                <a:sym typeface="Oswald"/>
              </a:rPr>
              <a:t>Decentralized Decision-Making</a:t>
            </a:r>
            <a:endParaRPr sz="1600">
              <a:latin typeface="Oswald"/>
              <a:ea typeface="Oswald"/>
              <a:cs typeface="Oswald"/>
              <a:sym typeface="Oswald"/>
            </a:endParaRPr>
          </a:p>
          <a:p>
            <a:pPr indent="-330200" lvl="0" marL="457200" rtl="0" algn="l">
              <a:lnSpc>
                <a:spcPct val="150000"/>
              </a:lnSpc>
              <a:spcBef>
                <a:spcPts val="0"/>
              </a:spcBef>
              <a:spcAft>
                <a:spcPts val="0"/>
              </a:spcAft>
              <a:buClr>
                <a:schemeClr val="dk2"/>
              </a:buClr>
              <a:buSzPts val="1600"/>
              <a:buFont typeface="Oswald"/>
              <a:buAutoNum type="arabicPeriod"/>
            </a:pPr>
            <a:r>
              <a:rPr lang="en-US" sz="1600">
                <a:latin typeface="Oswald"/>
                <a:ea typeface="Oswald"/>
                <a:cs typeface="Oswald"/>
                <a:sym typeface="Oswald"/>
              </a:rPr>
              <a:t>Emergent Behavior</a:t>
            </a:r>
            <a:endParaRPr sz="1600">
              <a:latin typeface="Oswald"/>
              <a:ea typeface="Oswald"/>
              <a:cs typeface="Oswald"/>
              <a:sym typeface="Oswald"/>
            </a:endParaRPr>
          </a:p>
          <a:p>
            <a:pPr indent="-330200" lvl="0" marL="457200" rtl="0" algn="l">
              <a:lnSpc>
                <a:spcPct val="150000"/>
              </a:lnSpc>
              <a:spcBef>
                <a:spcPts val="0"/>
              </a:spcBef>
              <a:spcAft>
                <a:spcPts val="0"/>
              </a:spcAft>
              <a:buClr>
                <a:schemeClr val="dk2"/>
              </a:buClr>
              <a:buSzPts val="1600"/>
              <a:buFont typeface="Oswald"/>
              <a:buAutoNum type="arabicPeriod"/>
            </a:pPr>
            <a:r>
              <a:rPr lang="en-US" sz="1600">
                <a:latin typeface="Oswald"/>
                <a:ea typeface="Oswald"/>
                <a:cs typeface="Oswald"/>
                <a:sym typeface="Oswald"/>
              </a:rPr>
              <a:t>Division of Labor</a:t>
            </a:r>
            <a:endParaRPr sz="1600">
              <a:latin typeface="Oswald"/>
              <a:ea typeface="Oswald"/>
              <a:cs typeface="Oswald"/>
              <a:sym typeface="Oswald"/>
            </a:endParaRPr>
          </a:p>
          <a:p>
            <a:pPr indent="-330200" lvl="0" marL="457200" rtl="0" algn="l">
              <a:lnSpc>
                <a:spcPct val="150000"/>
              </a:lnSpc>
              <a:spcBef>
                <a:spcPts val="0"/>
              </a:spcBef>
              <a:spcAft>
                <a:spcPts val="0"/>
              </a:spcAft>
              <a:buClr>
                <a:schemeClr val="dk2"/>
              </a:buClr>
              <a:buSzPts val="1600"/>
              <a:buFont typeface="Oswald"/>
              <a:buAutoNum type="arabicPeriod"/>
            </a:pPr>
            <a:r>
              <a:rPr lang="en-US" sz="1600">
                <a:latin typeface="Oswald"/>
                <a:ea typeface="Oswald"/>
                <a:cs typeface="Oswald"/>
                <a:sym typeface="Oswald"/>
              </a:rPr>
              <a:t>Communication and Information Exchange</a:t>
            </a:r>
            <a:endParaRPr sz="1600">
              <a:latin typeface="Oswald"/>
              <a:ea typeface="Oswald"/>
              <a:cs typeface="Oswald"/>
              <a:sym typeface="Oswald"/>
            </a:endParaRPr>
          </a:p>
          <a:p>
            <a:pPr indent="-330200" lvl="0" marL="457200" rtl="0" algn="l">
              <a:lnSpc>
                <a:spcPct val="150000"/>
              </a:lnSpc>
              <a:spcBef>
                <a:spcPts val="0"/>
              </a:spcBef>
              <a:spcAft>
                <a:spcPts val="0"/>
              </a:spcAft>
              <a:buClr>
                <a:schemeClr val="dk2"/>
              </a:buClr>
              <a:buSzPts val="1600"/>
              <a:buFont typeface="Oswald"/>
              <a:buAutoNum type="arabicPeriod"/>
            </a:pPr>
            <a:r>
              <a:rPr lang="en-US" sz="1600">
                <a:latin typeface="Oswald"/>
                <a:ea typeface="Oswald"/>
                <a:cs typeface="Oswald"/>
                <a:sym typeface="Oswald"/>
              </a:rPr>
              <a:t>Robustness and Adaptability</a:t>
            </a:r>
            <a:endParaRPr sz="1600">
              <a:latin typeface="Oswald"/>
              <a:ea typeface="Oswald"/>
              <a:cs typeface="Oswald"/>
              <a:sym typeface="Oswald"/>
            </a:endParaRPr>
          </a:p>
          <a:p>
            <a:pPr indent="-330200" lvl="0" marL="457200" rtl="0" algn="l">
              <a:lnSpc>
                <a:spcPct val="150000"/>
              </a:lnSpc>
              <a:spcBef>
                <a:spcPts val="0"/>
              </a:spcBef>
              <a:spcAft>
                <a:spcPts val="0"/>
              </a:spcAft>
              <a:buClr>
                <a:schemeClr val="dk2"/>
              </a:buClr>
              <a:buSzPts val="1600"/>
              <a:buFont typeface="Oswald"/>
              <a:buAutoNum type="arabicPeriod"/>
            </a:pPr>
            <a:r>
              <a:rPr lang="en-US" sz="1600">
                <a:latin typeface="Oswald"/>
                <a:ea typeface="Oswald"/>
                <a:cs typeface="Oswald"/>
                <a:sym typeface="Oswald"/>
              </a:rPr>
              <a:t>Scalability</a:t>
            </a:r>
            <a:endParaRPr>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49" name="Shape 2149"/>
        <p:cNvGrpSpPr/>
        <p:nvPr/>
      </p:nvGrpSpPr>
      <p:grpSpPr>
        <a:xfrm>
          <a:off x="0" y="0"/>
          <a:ext cx="0" cy="0"/>
          <a:chOff x="0" y="0"/>
          <a:chExt cx="0" cy="0"/>
        </a:xfrm>
      </p:grpSpPr>
      <p:sp>
        <p:nvSpPr>
          <p:cNvPr id="2150" name="Google Shape;2150;g2509b96e28f_3_7789"/>
          <p:cNvSpPr txBox="1"/>
          <p:nvPr>
            <p:ph type="title"/>
          </p:nvPr>
        </p:nvSpPr>
        <p:spPr>
          <a:xfrm>
            <a:off x="1615200" y="924525"/>
            <a:ext cx="6566400" cy="3146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US" sz="5800"/>
              <a:t>Multi-Agent Design</a:t>
            </a:r>
            <a:endParaRPr sz="5800"/>
          </a:p>
        </p:txBody>
      </p:sp>
      <p:pic>
        <p:nvPicPr>
          <p:cNvPr id="2151" name="Google Shape;2151;g2509b96e28f_3_7789"/>
          <p:cNvPicPr preferRelativeResize="0"/>
          <p:nvPr/>
        </p:nvPicPr>
        <p:blipFill>
          <a:blip r:embed="rId3">
            <a:alphaModFix/>
          </a:blip>
          <a:stretch>
            <a:fillRect/>
          </a:stretch>
        </p:blipFill>
        <p:spPr>
          <a:xfrm>
            <a:off x="572625" y="1852123"/>
            <a:ext cx="1457600" cy="1290900"/>
          </a:xfrm>
          <a:prstGeom prst="rect">
            <a:avLst/>
          </a:prstGeom>
          <a:noFill/>
          <a:ln>
            <a:noFill/>
          </a:ln>
        </p:spPr>
      </p:pic>
      <p:sp>
        <p:nvSpPr>
          <p:cNvPr id="2152" name="Google Shape;2152;g2509b96e28f_3_7789"/>
          <p:cNvSpPr txBox="1"/>
          <p:nvPr>
            <p:ph idx="4294967295" type="title"/>
          </p:nvPr>
        </p:nvSpPr>
        <p:spPr>
          <a:xfrm>
            <a:off x="682864" y="2134968"/>
            <a:ext cx="1237200" cy="7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600"/>
              <a:t>02</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Universität Stuttgart Version 2">
      <a:dk1>
        <a:srgbClr val="323232"/>
      </a:dk1>
      <a:lt1>
        <a:srgbClr val="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Subject for High School: Origin of Life on Earth by Slidesgo">
  <a:themeElements>
    <a:clrScheme name="Simple Light">
      <a:dk1>
        <a:srgbClr val="000000"/>
      </a:dk1>
      <a:lt1>
        <a:srgbClr val="E0E0E0"/>
      </a:lt1>
      <a:dk2>
        <a:srgbClr val="3840DB"/>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i_Stuttgart">
  <a:themeElements>
    <a:clrScheme name="UNI COLOUR">
      <a:dk1>
        <a:srgbClr val="3E444C"/>
      </a:dk1>
      <a:lt1>
        <a:srgbClr val="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cience Subject for High School: Origin of Life on Earth by Slidesgo">
  <a:themeElements>
    <a:clrScheme name="Simple Light">
      <a:dk1>
        <a:srgbClr val="000000"/>
      </a:dk1>
      <a:lt1>
        <a:srgbClr val="E0E0E0"/>
      </a:lt1>
      <a:dk2>
        <a:srgbClr val="3840DB"/>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cience Subject for High School: Origin of Life on Earth by Slidesgo">
  <a:themeElements>
    <a:clrScheme name="Simple Light">
      <a:dk1>
        <a:srgbClr val="000000"/>
      </a:dk1>
      <a:lt1>
        <a:srgbClr val="E0E0E0"/>
      </a:lt1>
      <a:dk2>
        <a:srgbClr val="3840DB"/>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2020-08-24T09:11:04Z</dcterms:created>
  <dc:creator>Heil, Yvonne</dc:creator>
</cp:coreProperties>
</file>